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200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60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64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8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95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06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26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867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167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671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553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02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95970-FE81-4278-8E9B-594D74262203}" type="datetimeFigureOut">
              <a:rPr lang="ru-RU" smtClean="0"/>
              <a:pPr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03790-50A3-40C8-91C1-287AD7AF02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12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bibl@pioner-samara.ru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navigator.asurso.r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8352928" cy="2664297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Областная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научно-практическая конференция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Наумовские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чтения»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областной конкурс литературных работ «Память в сердце, гордость в поколениях»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4048" y="4293096"/>
            <a:ext cx="3672408" cy="1345704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 руководитель историко-культурного музейного центра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педагог-организатор 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ГБОУ </a:t>
            </a:r>
            <a:r>
              <a:rPr lang="ru-RU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СДДЮТ- 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Васюткин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Сергей Владимирович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602128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Самара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4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556792"/>
            <a:ext cx="8229600" cy="58092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Общие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положения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Областная научно-практическая конференция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Наумовские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чтения»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соответствии с распоряжением министерства образования и науки Самарской области «Об утверждении календаря мероприятий в сфере воспитания и дополнительного образования детей Самарской области на 2022-2023 учебный год».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Актуальность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мероприятия определяется отражением основных требований и рекомендаций, прописанных в «Концепции развития дополнительного образования детей до 2030 года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Пользователь\Downloads\Наумовские чтения_n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24" y="188640"/>
            <a:ext cx="5904656" cy="136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49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340768"/>
            <a:ext cx="8229600" cy="998984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Задачи Конференции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276872"/>
            <a:ext cx="7787208" cy="4221088"/>
          </a:xfrm>
        </p:spPr>
        <p:txBody>
          <a:bodyPr>
            <a:noAutofit/>
          </a:bodyPr>
          <a:lstStyle/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развитие научной и исследовательской деятельности учащихся и педагогов образовательных организаций Самарской области;</a:t>
            </a:r>
          </a:p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выявление и поддержка интеллектуально-одаренных учащихся;</a:t>
            </a:r>
          </a:p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обмен информацией, опытом и достижениями в краеведческой деятельности учащихся;</a:t>
            </a:r>
          </a:p>
          <a:p>
            <a:pPr lvl="0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повышение уровня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медиаграмотности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участников;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укрепление сотрудничества общеобразовательных организаций с организациями высшего,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среднеспециального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дополнительного образования.</a:t>
            </a:r>
          </a:p>
        </p:txBody>
      </p:sp>
      <p:pic>
        <p:nvPicPr>
          <p:cNvPr id="4" name="Picture 2" descr="C:\Users\Пользователь\Downloads\Наумовские чтения_n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24" y="188640"/>
            <a:ext cx="5904656" cy="136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22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14300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Участники конференции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74441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К участию в Конференции допускаются учащиеся и педагоги учреждений дополнительного образования, общеобразовательных школ и школ-интернатов, студенты 1,2 курсов СПО Самарской области и других регионов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России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Возрастные категории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: средняя (5-8 классов), старшая (учащиеся 9-11 классов, студенты)</a:t>
            </a:r>
            <a:endParaRPr lang="en-US" sz="3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Обращаем внимание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что у нас появилось новшество - запись 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участников Конференции осуществляется через сайт «</a:t>
            </a: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Навигатор дополнительного образования детей Самарской области» </a:t>
            </a:r>
            <a:endParaRPr lang="ru-RU" sz="35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Ссылка представлена в положении https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navigator.asurso.ru/additional-education/events/1569. 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Пользователь\Downloads\Наумовские чтения_n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24" y="188640"/>
            <a:ext cx="5904656" cy="136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61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448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Сроки проведения конференции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057203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Заявки, работы, краткие тезисы работ (по желанию), и согласие на обработку персональных данных – представляются в Оргкомитет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 20 декабря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2022 г. в электронном варианте на эл. почту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2"/>
              </a:rPr>
              <a:t>bibl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2"/>
              </a:rPr>
              <a:t>@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2"/>
              </a:rPr>
              <a:t>pioner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2"/>
              </a:rPr>
              <a:t>-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samara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2"/>
              </a:rPr>
              <a:t>ru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тур Конференции с финалистами пройдет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27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января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года.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этот же день после того как компетентное жюри подведет итоги, в Самарском Дворце детского и юношеского творчества состоится церемонию награждения победителей.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 descr="C:\Users\Пользователь\Downloads\Наумовские чтения_no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24" y="188640"/>
            <a:ext cx="5904656" cy="136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05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1143000"/>
          </a:xfrm>
        </p:spPr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Секции конференции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201219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Литературное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краеведение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Знаковые люди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события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Самарской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губернии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Педагогические чтения (секция для представления позитивного опыта работы педагогов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Пользователь\Downloads\Наумовские чтения_n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24" y="188640"/>
            <a:ext cx="5904656" cy="136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46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752" y="11247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екци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Педагогические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чтения»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132856"/>
            <a:ext cx="7787208" cy="4464496"/>
          </a:xfrm>
        </p:spPr>
        <p:txBody>
          <a:bodyPr>
            <a:normAutofit fontScale="40000" lnSpcReduction="20000"/>
          </a:bodyPr>
          <a:lstStyle/>
          <a:p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онкурсанты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смогут представить материалы методического содержания: </a:t>
            </a:r>
            <a:r>
              <a:rPr lang="ru-RU" sz="5500" b="1" dirty="0">
                <a:latin typeface="Times New Roman" pitchFamily="18" charset="0"/>
                <a:cs typeface="Times New Roman" pitchFamily="18" charset="0"/>
              </a:rPr>
              <a:t>статьи.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Объем до 7 страниц. </a:t>
            </a:r>
            <a:endParaRPr lang="en-US" sz="5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Обращаем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внимание, что должен быть приложен скриншот с результатами проекта на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антиплагиат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Также педагоги могут представить </a:t>
            </a:r>
            <a:r>
              <a:rPr lang="ru-RU" sz="5500" b="1" dirty="0">
                <a:latin typeface="Times New Roman" pitchFamily="18" charset="0"/>
                <a:cs typeface="Times New Roman" pitchFamily="18" charset="0"/>
              </a:rPr>
              <a:t>образовательный </a:t>
            </a:r>
            <a:r>
              <a:rPr lang="ru-RU" sz="5500" b="1" dirty="0" err="1">
                <a:latin typeface="Times New Roman" pitchFamily="18" charset="0"/>
                <a:cs typeface="Times New Roman" pitchFamily="18" charset="0"/>
              </a:rPr>
              <a:t>медиапроект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5500" dirty="0" err="1" smtClean="0">
                <a:latin typeface="Times New Roman" pitchFamily="18" charset="0"/>
                <a:cs typeface="Times New Roman" pitchFamily="18" charset="0"/>
              </a:rPr>
              <a:t>видеоурок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(теоретический и практический материал);</a:t>
            </a:r>
          </a:p>
          <a:p>
            <a:pPr marL="0" indent="0" algn="just"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500" smtClean="0">
                <a:latin typeface="Times New Roman" pitchFamily="18" charset="0"/>
                <a:cs typeface="Times New Roman" pitchFamily="18" charset="0"/>
              </a:rPr>
              <a:t>) мастер-класс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видеоформате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3) учебно-воспитательное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мероприятие (методическая разработка в </a:t>
            </a:r>
            <a:r>
              <a:rPr lang="ru-RU" sz="5500" dirty="0" err="1">
                <a:latin typeface="Times New Roman" pitchFamily="18" charset="0"/>
                <a:cs typeface="Times New Roman" pitchFamily="18" charset="0"/>
              </a:rPr>
              <a:t>видеоформате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indent="0" algn="just"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5500" dirty="0">
                <a:latin typeface="Times New Roman" pitchFamily="18" charset="0"/>
                <a:cs typeface="Times New Roman" pitchFamily="18" charset="0"/>
              </a:rPr>
              <a:t>цикл видео-занятий/мероприятий (теоретические материалы, практические задания и методические рекомендации по заявленной тематике</a:t>
            </a: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5500" dirty="0">
              <a:latin typeface="Times New Roman" pitchFamily="18" charset="0"/>
              <a:cs typeface="Times New Roman" pitchFamily="18" charset="0"/>
            </a:endParaRPr>
          </a:p>
          <a:p>
            <a:pPr marL="0" indent="457200">
              <a:buNone/>
            </a:pPr>
            <a:r>
              <a:rPr lang="ru-RU" sz="5500" b="1" dirty="0" smtClean="0">
                <a:latin typeface="Times New Roman" pitchFamily="18" charset="0"/>
                <a:cs typeface="Times New Roman" pitchFamily="18" charset="0"/>
              </a:rPr>
              <a:t>Хронометраж </a:t>
            </a:r>
            <a:r>
              <a:rPr lang="ru-RU" sz="5500" b="1" dirty="0">
                <a:latin typeface="Times New Roman" pitchFamily="18" charset="0"/>
                <a:cs typeface="Times New Roman" pitchFamily="18" charset="0"/>
              </a:rPr>
              <a:t>не более 10 минут.</a:t>
            </a:r>
          </a:p>
          <a:p>
            <a:pPr marL="0" indent="0" algn="ctr">
              <a:buNone/>
            </a:pPr>
            <a:endParaRPr lang="ru-RU" sz="55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Пользователь\Downloads\Наумовские чтения_n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24" y="74640"/>
            <a:ext cx="5904656" cy="136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0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Областной конкурс литературных работ 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«Память в сердце, гордость в поколениях»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Работы на конкурс принимаются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яндекс-форме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(по ссылке)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Участникам необходимо зарегистрироваться через сайт «Навигатор дополнительного образования детей Самарской области»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https://navigator.asurso.ru/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Срок приема работ до 16.00 21 апреля 2023 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Пользователь\Downloads\Наумовские чтения_no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24" y="74640"/>
            <a:ext cx="5904656" cy="136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Номинации конкурса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«Память в сердце, гордость в поколениях»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Проза и поэзия</a:t>
            </a:r>
          </a:p>
          <a:p>
            <a:pPr indent="4500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Однако, расширился охват представляемых работ. Теперь конкурсанты могут представить работы посвященные воинской и трудовой славе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самарцев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годы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4500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Афганской войны (1979–1989 гг.)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00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Контртеррористической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операции на территории регионов Северного Кавказа (1994–2000 гг.)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0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Вооруженного конфликта в Южной Осетии (2008 г.)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0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Военной операции России в Сирии (2015 г. – н.в.)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00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Специальной военной операции на территории Украины (2022 г. . – н.в.).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4320480" cy="1858218"/>
          </a:xfrm>
        </p:spPr>
        <p:txBody>
          <a:bodyPr>
            <a:normAutofit fontScale="90000"/>
          </a:bodyPr>
          <a:lstStyle/>
          <a:p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Темы </a:t>
            </a:r>
            <a: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творческих</a:t>
            </a:r>
            <a: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работ:</a:t>
            </a:r>
            <a:endParaRPr lang="ru-RU" sz="4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7888" y="2190874"/>
            <a:ext cx="4382144" cy="2606277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Поколение победителей,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Семейные реликвии,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Рассказ о герое;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Читаем книги о войне;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Кино о войне.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24128" y="620688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Возрастные категории</a:t>
            </a:r>
            <a:r>
              <a:rPr lang="en-US" sz="36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2276872"/>
            <a:ext cx="338437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5-6 классы;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7-9 классы;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10-11 классы, студенты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5157192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Подведение итогов конкурса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 мая 2023 г.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3949899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Пользователь\Downloads\Наумовские чтения_n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24" y="74640"/>
            <a:ext cx="5904656" cy="136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4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575</Words>
  <Application>Microsoft Office PowerPoint</Application>
  <PresentationFormat>Экран (4:3)</PresentationFormat>
  <Paragraphs>62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Областная  научно-практическая конференция  «Наумовские чтения» и  областной конкурс литературных работ «Память в сердце, гордость в поколениях»</vt:lpstr>
      <vt:lpstr>Общие положения</vt:lpstr>
      <vt:lpstr>Задачи Конференции</vt:lpstr>
      <vt:lpstr>Участники конференции</vt:lpstr>
      <vt:lpstr>Сроки проведения конференции</vt:lpstr>
      <vt:lpstr>Секции конференции</vt:lpstr>
      <vt:lpstr>Cекция «Педагогические чтения» </vt:lpstr>
      <vt:lpstr>Областной конкурс литературных работ  «Память в сердце, гордость в поколениях»</vt:lpstr>
      <vt:lpstr>Номинации конкурса  «Память в сердце, гордость в поколениях»</vt:lpstr>
      <vt:lpstr>Темы  творческих работ: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20</cp:revision>
  <dcterms:created xsi:type="dcterms:W3CDTF">2022-10-05T11:06:34Z</dcterms:created>
  <dcterms:modified xsi:type="dcterms:W3CDTF">2022-10-12T20:34:50Z</dcterms:modified>
</cp:coreProperties>
</file>