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61" r:id="rId5"/>
    <p:sldId id="264" r:id="rId6"/>
    <p:sldId id="263" r:id="rId7"/>
    <p:sldId id="262" r:id="rId8"/>
    <p:sldId id="265" r:id="rId9"/>
    <p:sldId id="266" r:id="rId10"/>
    <p:sldId id="267" r:id="rId11"/>
    <p:sldId id="268" r:id="rId12"/>
    <p:sldId id="25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2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0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9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1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5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3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5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1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65067E-9735-4D8D-81EA-819A5D2C715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8D199-320A-4EB6-93C8-F4296BB79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4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Ð¸ÐºÑÐ¾Ñ ÐÑÐ°Ð³ÑÐ½ÑÐºÐ¸Ð¹">
            <a:extLst>
              <a:ext uri="{FF2B5EF4-FFF2-40B4-BE49-F238E27FC236}">
                <a16:creationId xmlns:a16="http://schemas.microsoft.com/office/drawing/2014/main" id="{F01D2B02-4E1C-4606-93D2-F734A2C23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Ð¸ÐºÑÐ¾Ñ ÐÑÐ°Ð³ÑÐ½ÑÐºÐ¸Ð¹">
            <a:extLst>
              <a:ext uri="{FF2B5EF4-FFF2-40B4-BE49-F238E27FC236}">
                <a16:creationId xmlns:a16="http://schemas.microsoft.com/office/drawing/2014/main" id="{A6FDF5DB-683F-4371-98FA-7D6A7C419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Ð¸ÐºÑÐ¾Ñ ÐÑÐ°Ð³ÑÐ½ÑÐºÐ¸Ð¹">
            <a:extLst>
              <a:ext uri="{FF2B5EF4-FFF2-40B4-BE49-F238E27FC236}">
                <a16:creationId xmlns:a16="http://schemas.microsoft.com/office/drawing/2014/main" id="{BD6C80E5-53D3-4470-BFF7-121A0A5AB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24smi.org/9YBs1o097/44e83aKUm_pDG/0_ykM/zQv/ex_y/tDv/25Ef/aCPly/87ij/2G/PRyJ8/sDwi/vLU4D/ucNcz/R7kQ/O1-k/vmT7B/b52g/mVNr/AfXrKy/DACx_o5/MF/_ZR/gapIg6/_i9/rSj/O0AXV/sxhQ/r60v6h/Le/QX/2SVL/xegx/bf/sTe2/ehvVMwV/tnP/s3y0z/-df/VOVZEg_/raCpj/MG/V4KxLc/eCaEyoO/fTGuKQm/wtQn1/aUkT/LiiFO/k5_/2FOo2e/bX/YsV6Ywl/glcV3j/QkX6nhA/_xYyFr/cV/nWDP9/eRoowR/CU/-vvBb/Gm156/oR/fCy/5y3L/97wM_CM/Fl/yni/yrB/DOR3Q5/tdsnuWC/veZ/Cbp0HP/QzGlmYx/An/yc/8NY60Rr/pR7ul4/SvGChRq/rM7/y7RSa7/UA/3vShrD/jo1y/3buBlcm/YApx/SX0Un/GQUpxk/kxf7ij/yQV/hbzO/Q5T/qN8h3W/zifelcS/acTwIeo/vioLdr/61Jf-kd/2ebK/cb/6gqAb/z_4wx/7Qwe5q/5PP0r/_ld9k/l2YX4/sW2Lcpg/UEH1B8/ucrHwHf/BS2W3O/W2ulAOu/hi4wR/I1q/btSr/BpXJ/Lryj/B_qCy/MvL/TD/siHG2y/lpQ7_/Pv9_ZK/90qn2HD/N2/QFrFwLP/0vM/U-/L4Rr/Mevd/T3U5nq/wPAoaeB/ASVZ/mbApwqd/_d4/gd6ey/crinw/5Arql/AZW/vJcW4/h_8WH/GgXaJll/hjlkS6I/RSz9Di/l-pfwY/-G/jgQ89W/XIYA/4IWXq/wAnba/6fK/f-cU/FK1/Oc/rYp/rUU_/sMG9K/UWcZiED/cc2xW/tOkV/KkRbw2/xo4As3/IR0/xkmSo/nyBc5U/yH/TQ/Z1-vLdu/jj4sfCn/uT/vTDMqVJ/Yljf/by5St/GN3lNfS/CCm2t/lDPlNNZ/CX55xtn/mGM/OeNDJZA/IOQ/UG/EuW/4RT/kRP/1d/-F/xRsSPfg/pClOTN/Xs5sp7/bZre5YB/2uWklj/Hb5/xXAhRB/fh5Ay6/hvtZ/Xued/4plg/CTLuByI/bjvnDQ/hXmdsSz/E7DYd/FvTI/kixoyk/lhIwbq/eSK-CYQ/VGaMcT6/hYgS8vU/C4Kg3eo/2nMP008/kRZt1y/2Qa8/v6/5EXvU/wk0/CkO/c6r6/MepE43/3-ZG2LH/N-ftI/YiOX-D/hCPjskV/LgTrg7/bSqM/PH/kF9/WTHEO/uu/w3/SG8l8Z4/1-vn6vE/uCRP/JRSLfQD/HVmr5SX/2bON8/7X9/rpT7Bgq/29Oi/ZFoLUmx/rNU/Wb/8P/ys/-3/ow/7O8h/THphdX/ppc04g/nlen/2rR7d-o/Dfjn/gq/uZT/7tKgZMk/t4SxnD/UW/_Ja/Xb0BzYG/jsj/g3Xo/qtL_iia/FS/wKPLi/sa/cN0Pg/Y8ZQXT5/y2/Ndw4xV/ZZkkKQ/cY8/s5r/4Nv/0kT5iw/ZXpDFP/sluw0T/KeG/aAO/t-2n/KYiJUu/juDf/mvVNd/syHC6rO/XC9_1K/uusOHyP/kzbXM/vN7X/Zdl/o1GQE/PaH/KqpOO9M/zDX2dxj/3yRN/pZ/zn/5Hg/gH/-t/bGkEgt3/irUP9/qVkRq/4Zx/O2/fsR/_uxTH/5jSFUs7/sh_x/PR/X2OW/eqNF/sBfhl/yW_ZyLh/OC/Zoi94Z8/VzMbu/dbXKs/t-I/y8ryYk/Uo/myFO/OfdU/y3K8n8v/5Asy/fQF1Z/gRbbGL/P9/wy2/UV6jH6/cWYAj25/ofo/HYd/-zEgd/I_-CvN/H9/2_qcH/CP/DO/K5tJMH/O0i/qh/TvZ/k15/TlAL/Z3Ia/GBO_0/Gc2Q/AkWOriT/6NctaS/4N9kGG/KA/OqdNK/BC/EO/QP/GE2rw/B7GVtt/h9l16/gT/7Ypbe/QHh/J4m/rwV6ZN/Eda/ka_tq7/pTHb_Q/P0/hC/RQs4/sd_R/XvYk/6PUZp1q/g3Jl/heRZzz/TIg51le/Mx3/UTuTtR/Bdao_/x4/asiQUCV/L6_O/-i5Y1G/PENrc/s7QG/-Ngm7oc/aVq/-RKN/QE3kBDh/A">
            <a:extLst>
              <a:ext uri="{FF2B5EF4-FFF2-40B4-BE49-F238E27FC236}">
                <a16:creationId xmlns:a16="http://schemas.microsoft.com/office/drawing/2014/main" id="{0EAACF3F-91DF-4C43-ADF1-5EB84BB7DB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64D8F1-3F89-47F4-AB03-5CE0FEC39D88}"/>
              </a:ext>
            </a:extLst>
          </p:cNvPr>
          <p:cNvSpPr/>
          <p:nvPr/>
        </p:nvSpPr>
        <p:spPr>
          <a:xfrm>
            <a:off x="7124700" y="517123"/>
            <a:ext cx="4591050" cy="443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Драгунский Виктор Юзефович (1913 – 1972) 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выполнила библиотекарь ГБОУ ДО СО СДДЮТ Полетаева Е.Л.</a:t>
            </a:r>
            <a:endParaRPr lang="ru-RU" b="1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72C665-799C-41C8-B981-F81EAC7A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721035"/>
            <a:ext cx="628650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9208C3DB-062F-4072-A45A-937332852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777" y="5381499"/>
            <a:ext cx="1299445" cy="12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19F8EC8-F8EE-48AD-9934-5394F254B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30" y="4981626"/>
            <a:ext cx="1459064" cy="13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Ð³Ð¸ÑÐºÐ¸  Ð±ÑÐºÐ²Ñ">
            <a:extLst>
              <a:ext uri="{FF2B5EF4-FFF2-40B4-BE49-F238E27FC236}">
                <a16:creationId xmlns:a16="http://schemas.microsoft.com/office/drawing/2014/main" id="{620451BA-7A08-413E-892D-0956FF9EB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42" y="5286753"/>
            <a:ext cx="1012739" cy="1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Ð¾ÑÐ¾Ð¶ÐµÐµ Ð¸Ð·Ð¾Ð±ÑÐ°Ð¶ÐµÐ½Ð¸Ðµ">
            <a:extLst>
              <a:ext uri="{FF2B5EF4-FFF2-40B4-BE49-F238E27FC236}">
                <a16:creationId xmlns:a16="http://schemas.microsoft.com/office/drawing/2014/main" id="{C633C3CC-4E8F-4A57-A53C-2593F1B7D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1" y="5300490"/>
            <a:ext cx="1231670" cy="12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Ð³Ð¸ÑÐºÐ¸  Ð±ÑÐºÐ²Ñ">
            <a:extLst>
              <a:ext uri="{FF2B5EF4-FFF2-40B4-BE49-F238E27FC236}">
                <a16:creationId xmlns:a16="http://schemas.microsoft.com/office/drawing/2014/main" id="{C684E817-B98C-4BBD-80A4-6C4BA84D0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43" y="5331990"/>
            <a:ext cx="1403708" cy="12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D15AC1C-6EBC-419E-B01E-F273B6F8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Цитаты из книг  писателя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756977-87E2-40EC-B38B-B2E0D5001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F061EBEA-B50F-41A3-A8C8-80AD9343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Хотя мне уже идет девятый год, я только вчера догадался, что уроки все-таки надо учить.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5AFD0E0-684E-487E-875A-A74BCAA9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Писатель с сыном и дочерью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6EE83CF-555F-42D2-BA23-C0C9862CF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90" y="2560638"/>
            <a:ext cx="3836019" cy="3309937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D5639D8E-8CE0-4217-B1D8-B7D46274E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71" y="2560638"/>
            <a:ext cx="2964757" cy="3309937"/>
          </a:xfrm>
        </p:spPr>
      </p:pic>
    </p:spTree>
    <p:extLst>
      <p:ext uri="{BB962C8B-B14F-4D97-AF65-F5344CB8AC3E}">
        <p14:creationId xmlns:p14="http://schemas.microsoft.com/office/powerpoint/2010/main" val="27792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AC91B4-80D9-4E6D-9511-7964322D61DA}"/>
              </a:ext>
            </a:extLst>
          </p:cNvPr>
          <p:cNvSpPr/>
          <p:nvPr/>
        </p:nvSpPr>
        <p:spPr>
          <a:xfrm>
            <a:off x="200025" y="2479740"/>
            <a:ext cx="70008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и озорные рассказы писателя стали классикой детской литературы советского периода. Их охотно читают и в новом веке, </a:t>
            </a:r>
          </a:p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находя забавными, поучительными </a:t>
            </a:r>
          </a:p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остроумными. </a:t>
            </a:r>
          </a:p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декабря 2020 года отмечают 107 лет со дня рождения писателя.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96B46-0893-43C1-B687-E5F436B4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38" y="441385"/>
            <a:ext cx="3609976" cy="4716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83B4D-E3DA-478C-B2F9-8ED65463E881}"/>
              </a:ext>
            </a:extLst>
          </p:cNvPr>
          <p:cNvSpPr txBox="1"/>
          <p:nvPr/>
        </p:nvSpPr>
        <p:spPr>
          <a:xfrm>
            <a:off x="7200900" y="4328847"/>
            <a:ext cx="51383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b="1" i="1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«Дети, я люблю вас! Будьте счастливы.»</a:t>
            </a:r>
          </a:p>
          <a:p>
            <a:r>
              <a:rPr lang="ru-RU" sz="2000" b="1" i="1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В. Драгунский</a:t>
            </a:r>
          </a:p>
        </p:txBody>
      </p:sp>
      <p:pic>
        <p:nvPicPr>
          <p:cNvPr id="1024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4C7E31A-7A27-4CA7-865D-BC81FD003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21" y="4204353"/>
            <a:ext cx="3104757" cy="31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6930476-A9AB-4ABB-8CEF-DB528BBB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даче у К. Чуковского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C16F38-DDA3-482F-9991-B33B1046B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4" y="2557463"/>
            <a:ext cx="4967111" cy="3317875"/>
          </a:xfrm>
        </p:spPr>
      </p:pic>
    </p:spTree>
    <p:extLst>
      <p:ext uri="{BB962C8B-B14F-4D97-AF65-F5344CB8AC3E}">
        <p14:creationId xmlns:p14="http://schemas.microsoft.com/office/powerpoint/2010/main" val="40767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DE975EC-A4D9-4979-B939-6F3ED0F2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1653291"/>
            <a:ext cx="2400300" cy="3156394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2B5A179-63F9-4045-A66B-1A2EBE29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38" y="1656891"/>
            <a:ext cx="2480913" cy="32624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FE833-A03B-48FC-8322-FB3A666B712F}"/>
              </a:ext>
            </a:extLst>
          </p:cNvPr>
          <p:cNvSpPr/>
          <p:nvPr/>
        </p:nvSpPr>
        <p:spPr>
          <a:xfrm>
            <a:off x="2914650" y="1408194"/>
            <a:ext cx="5895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Известность пришла к писателю после выхода в 1966-м «Денискиных рассказов» – цикла юмористических рассказов для детей и подростков, главным героем которых стал </a:t>
            </a:r>
          </a:p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Дениска Кораблев</a:t>
            </a:r>
            <a:r>
              <a:rPr lang="ru-RU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967A90-D848-488B-A843-AEE3F0BD8D1A}"/>
              </a:ext>
            </a:extLst>
          </p:cNvPr>
          <p:cNvSpPr/>
          <p:nvPr/>
        </p:nvSpPr>
        <p:spPr>
          <a:xfrm>
            <a:off x="666749" y="525862"/>
            <a:ext cx="1039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«Денискины рассказы»</a:t>
            </a:r>
            <a:endParaRPr lang="ru-RU" dirty="0"/>
          </a:p>
        </p:txBody>
      </p:sp>
      <p:pic>
        <p:nvPicPr>
          <p:cNvPr id="6" name="Picture 4" descr="ÐÐ°ÑÑÐ¸Ð½ÐºÐ¸ Ð¿Ð¾ Ð·Ð°Ð¿ÑÐ¾ÑÑ Ð³Ð¸ÑÐºÐ¸ Ð´ÐµÑÐ¸">
            <a:extLst>
              <a:ext uri="{FF2B5EF4-FFF2-40B4-BE49-F238E27FC236}">
                <a16:creationId xmlns:a16="http://schemas.microsoft.com/office/drawing/2014/main" id="{1C1AA5ED-D917-435F-8848-27338D2367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74" y="4441284"/>
            <a:ext cx="1819488" cy="22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24smi.org/9YBs0o993/44e83aKUm_pDG/0_ykM/zQv/ex_y/tDv/25Ef/aCPly/87ij/2G/PRyJ8/sDwi/vLU4D/ucNcy/Wv0K/LEPr/vjWmD/uwq7/UR2t/g33nYG/MBgNVjJ/Mx/yrZ/SVaEg5/cG9/lij/c8jfQ/qjdF/s6s8_T/_P/Zm/OefL/50kB/LB/rgiB/bDbeNB5/7ru/0F707/vXc/ZcS5Ek7/bOkvy/wr/dK67C9/y-dG-4P/9vEtJgk/2NA3x/pYrU/ryQP9/Ye7/1VSrVu/9f/JMk_Lw8/rGI92R/UsTrTZM/vt4wHT/ef/FmODc/qTjp0j/M1/mjgAr/FiEJm/lg/nW4/KeRO/PzEEu-k/O0/2Vr/hfj/BflYap/dym2GMO/umQ/BI9rF9/4rKn-R0/zz/Qc/8JDzGJ_/rzTMta/2UAi1cr/K0H/6oRTco/EV/6d28hg/7b2j/nbqztzn/q0Ty/hXcam/GYXIRk/kTb6pS/6tY/RDUP/yBP/ivsTz1/LnQdRAf/aIa3Jm8/piEKSK/qzM_qhX/1yoD/ef/-sKUp/8scl1/4IccKe/4K8Qf/2WZjl/1i_fJ/AVx7A_u/nA38h8/BVqXHPv/Fp92bT/Yn-xMfq/6jp0J/Jm2/qvA3/7pHN/oqQr/j3KKM/FN_/5K/uSpC0-/7iinR/HvF_Xr/5qnXCKE/OC/PD4tbHs/IAP/Gy/0wAL/ZR8l/1xm5xs/hr6loON/DyVv/r78O-al/PT5/wi8eC/-lxbo/_Qj3t/DFW/iZI08/B3Wal/GXYoVhn/ijhtza-/Wx7jGA/1CqcI2/y1/DZZ95V/XLE6/3qapj/A0RWI/C_M/8KGa/nK4/Ac/Xap/aoYz/_EWxq/QWcpqJE/dkk5V/VgmG/SlS7AL/_pkNiW/Yw9/Bc5bq/ffAPd4/7n/jv/VnWcAfi/-iZMgB2/Wi/pgD3hGB/RthD/W6L2m/O-nCFuG/4CkeK/tzPbN8x/Eb7t2mX/G2K/v2VKLtX/B_k/pO/HG0/zir/nTc/dQ/1F/hrkgXZo/ae1GSt/FhL8h6/L1DUYAR/-NiGjz/3r4/iLmojh/tjrY89/AzrY/G-9S/oV3o/gbIhTaV/TATgOS/R-jsgC7/XP7ee/dFU5/Mc15WU/nhoSUY/29LMaXa/V2wD-f5/mKwU-fU/Cy4UdZ7/m0K9sTy/kJGlna/hWKk/m4/Y4Dt1/Mzx/D8A/Ta_r/JOdT51/bsZFGtB/cSFhK/4TA3Wb/tS_sk3N/Guyvwy/LqOF/-j/gN_/CuJES/li/QT/0KPJ8fL/R-nliUL/eGlK/qlaF-4s/Kkyw_zj/PU-ZF/92J/_jxvZnL/-2DD/lWqrAK7/YJh/eI/4B/0s/uz/sC/j-4y/XFpTBM/ibA05g/T0Zl/qNd55Xs/S7uk/xC/eSQ/7HNz91i/8gI02T/BW/tJU/Z7AX2pK/wtB/0ifL/K5NPy-b/He/pOf_N/t7/M29O8/T96Uodq/ix/Ctck2E/JjiFCR/eKo/rzp/QBs/mQFwSg/td5DkB/81z3mL/wb1/qLB/e2tp/K4PN1W/noSr/jhWV0/oAn3z4e/1OfndC/c-KG2WN/sgHdE/vVGZ/q9j/sWeWO/_ez/FLVMMN4/8DnqT5z/znas/Nm/9k/5Ys/CT/ug/KaeIQt8/qpk6-/7J-aZ/gP8/OO/hoQ/jJxhv/ukzNZpa/Up_D/DR/eGew/Y6VH/kSznv/AGcVQLV/Fx/tsi8M__/3z0T9/NVcZw/i14/2tqg4u/f6/2CL8/GjdH/CqAuHDg/JIv-/PI3-6/MKW5W7/Ct/04y/2F9tFy/5d6UW6o/Yej/WoY/3BEHa/KvQPeR/H9/UL4eV/W9/OO/KFkYsR/NFy/ar/RXN/iGt/TgxL/B-pa/6Cfju/L_Ow/ImSwoCz/aKtRQc/rdQgX2/GJ/-2tHr/ln/B-/Ip/PkyVx/Aj1a_t/e1XNb/jw/L-hpK/SOA/Rso/4MlzZJ/Nbp/s1x8e1/jz3x9B/bn/lj/dZlZ/kr-g/7sVX/6bWpVdi/wTmj/i-cSzD/PPwZytu/sT5/17UfMl/8cI4d/3Z/2LiSgoS/KCtJ/Oe1aUi/REcHP/pLge/1NEM5Kg/xRY/-sAu/s_zlh1">
            <a:extLst>
              <a:ext uri="{FF2B5EF4-FFF2-40B4-BE49-F238E27FC236}">
                <a16:creationId xmlns:a16="http://schemas.microsoft.com/office/drawing/2014/main" id="{DC795317-E5B2-40C7-B41C-01007855B5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D0BE4-BA15-4C20-9993-AAEA25EB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607587"/>
            <a:ext cx="5754917" cy="3836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FB514E-40B1-4B98-8159-8C19956989DF}"/>
              </a:ext>
            </a:extLst>
          </p:cNvPr>
          <p:cNvSpPr/>
          <p:nvPr/>
        </p:nvSpPr>
        <p:spPr>
          <a:xfrm>
            <a:off x="6927325" y="904768"/>
            <a:ext cx="4505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 Юзефович Драгунский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30 ноября (по другим данным - 1 декабря) 1913 года в Нью-Йорке, в семье эмигрантов из России. Родители вскоре вернулись на родину, и семья обосновалась в Гомеле. 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Ð°ÑÑÐ¸Ð½ÐºÐ¸ Ð¿Ð¾ Ð·Ð°Ð¿ÑÐ¾ÑÑ Ð³Ð¸ÑÐºÐ¸ Ð·Ð²ÐµÐ·Ð´Ð¾ÑÐºÐ¸">
            <a:extLst>
              <a:ext uri="{FF2B5EF4-FFF2-40B4-BE49-F238E27FC236}">
                <a16:creationId xmlns:a16="http://schemas.microsoft.com/office/drawing/2014/main" id="{FB4332D7-B439-425E-BA8A-75590DF0E2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7" y="4242602"/>
            <a:ext cx="2123682" cy="21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³Ð¸ÑÐºÐ¸ Ð·Ð²ÐµÐ·Ð´Ð¾ÑÐºÐ¸">
            <a:extLst>
              <a:ext uri="{FF2B5EF4-FFF2-40B4-BE49-F238E27FC236}">
                <a16:creationId xmlns:a16="http://schemas.microsoft.com/office/drawing/2014/main" id="{8503A734-2CB7-446C-B710-7E23BAD8CD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46" y="282805"/>
            <a:ext cx="1657054" cy="17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9A6C3A-10FC-4EEA-841B-1D72349D27C1}"/>
              </a:ext>
            </a:extLst>
          </p:cNvPr>
          <p:cNvSpPr/>
          <p:nvPr/>
        </p:nvSpPr>
        <p:spPr>
          <a:xfrm>
            <a:off x="3819525" y="1139538"/>
            <a:ext cx="4552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Вся проза Драгунского, веселые истории о Дениске и его друге Мишке </a:t>
            </a:r>
            <a:r>
              <a:rPr lang="ru-RU" sz="24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Слонове</a:t>
            </a:r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взяты из жизни. Прототипом главного героя стал сын литератора Денис.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B3CDACAC-F1E7-49C0-A762-58BF9220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76237"/>
            <a:ext cx="3457575" cy="34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³Ð¸ÑÐºÐ¸ Ð½Ð¾ÑÑ">
            <a:extLst>
              <a:ext uri="{FF2B5EF4-FFF2-40B4-BE49-F238E27FC236}">
                <a16:creationId xmlns:a16="http://schemas.microsoft.com/office/drawing/2014/main" id="{3368C418-4C76-4C77-86F8-1CFC0668F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7" y="990292"/>
            <a:ext cx="2748060" cy="10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14A3C8D1-12CD-4C1D-A84C-A02E84E2F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447862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CE9BF50-12D1-4AF5-91C8-AA46A052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2022923"/>
            <a:ext cx="3642676" cy="3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ºÐ°ÑÑÐ¸Ð½ÐºÐ¸  Ð¾ Ð². Ð´ÑÐ°Ð³ÑÐ½ÑÐºÐ¾Ð¼">
            <a:extLst>
              <a:ext uri="{FF2B5EF4-FFF2-40B4-BE49-F238E27FC236}">
                <a16:creationId xmlns:a16="http://schemas.microsoft.com/office/drawing/2014/main" id="{521CD5B4-FCF8-43D3-941A-5CA27741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90" y="3289461"/>
            <a:ext cx="328022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ÐÐ°ÑÑÐ¸Ð½ÐºÐ¸ Ð¿Ð¾ Ð·Ð°Ð¿ÑÐ¾ÑÑ Ð³Ð¸ÑÐºÐ¸ Ð½Ð¾ÑÑ">
            <a:extLst>
              <a:ext uri="{FF2B5EF4-FFF2-40B4-BE49-F238E27FC236}">
                <a16:creationId xmlns:a16="http://schemas.microsoft.com/office/drawing/2014/main" id="{BD10DFBB-6E27-4B7A-BBFA-8D0E080F47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33" y="1009926"/>
            <a:ext cx="2748060" cy="10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E567578-59AB-434E-9A3F-E2DB7D89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47" y="1814174"/>
            <a:ext cx="3213505" cy="4513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48F565-B3B7-404D-A4C5-6D23F8F0D9E0}"/>
              </a:ext>
            </a:extLst>
          </p:cNvPr>
          <p:cNvSpPr/>
          <p:nvPr/>
        </p:nvSpPr>
        <p:spPr>
          <a:xfrm>
            <a:off x="833437" y="262206"/>
            <a:ext cx="10525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Драгунский Виктор Юзефович (1913 – 1972)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CD8D9E-F85B-43C8-8DE5-BD2095A19DF8}"/>
              </a:ext>
            </a:extLst>
          </p:cNvPr>
          <p:cNvSpPr/>
          <p:nvPr/>
        </p:nvSpPr>
        <p:spPr>
          <a:xfrm>
            <a:off x="833437" y="1351508"/>
            <a:ext cx="58483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Драгунский закончил мастерскую театрального педагога и режиссера Алексея Дикого и вышел на сцену Театра транспорта на улице Гороховой (ныне «Гоголь-центр»). </a:t>
            </a:r>
          </a:p>
          <a:p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талантливого артиста заметили и пригласили в столичный Театр сатиры. </a:t>
            </a:r>
          </a:p>
          <a:p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 и писатель подружился с цирковыми артистами и даже выходил на арену как клоун. </a:t>
            </a:r>
          </a:p>
        </p:txBody>
      </p:sp>
      <p:pic>
        <p:nvPicPr>
          <p:cNvPr id="7174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BACF8800-EFA3-42E7-91F7-B5D9375F2D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42" y="1827486"/>
            <a:ext cx="1397552" cy="29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³Ð¸ÑÐºÐ¸ Ð»ÐµÑÐ°ÑÑÐ¸Ðµ ÑÐ°ÑÐ¸Ðº">
            <a:extLst>
              <a:ext uri="{FF2B5EF4-FFF2-40B4-BE49-F238E27FC236}">
                <a16:creationId xmlns:a16="http://schemas.microsoft.com/office/drawing/2014/main" id="{79CF7457-FA1C-42D6-998C-B73718A89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47" y="937234"/>
            <a:ext cx="3365368" cy="12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24smi.org/9YBs1o097/44e83aKUm_pDG/0_ykM/zQv/ex_y/tDv/25Ef/aCPly/87ij/2G/PRyJ8/sDwi/vLU4D/ucNcz/RrkQ/O1-k/vmT7B/b52g/mVNr/AfXrKy/DACx_o5/MF/_ZR/gapIg6/_i9/rSj/O0AXV/sxhQ/r60v6h/Le/QX/2SVL/xegx/bf/sTe2/ehvVMwV/tnP/s3y0z/-df/VOVZEg_/raCpj/MG/V4KxLc/eCaEyoO/fTGuKQm/wtQn1/aUkT/LiiFO/k5_/2FOo2e/bX/YsV6Ywl/glcV3j/QkX6nhA/_xYyFr/cV/nWDP9/eRoowR/CU/-vvBb/Gm156/oR/fCy/5y3L/97wM_CM/Fl/yni/yrB/DOR3Q5/tdsnuWC/veZ/Cbp0HP/QzGlmYx/An/yc/8NY60Rr/pR7ul4/SvGChRq/rM7/y7RSa7/UA/3vShrD/jo1y/3buBlcm/YApx/SX0Un/GQUpxk/kxf7ij/yQV/hbzO/Q5T/qN8h3W/zifelcS/acTwIeo/vioLdr/61Jf-kd/2ebK/cb/6gqAb/z_4wx/7Qwe5q/5PP0r/_ld9k/l2YX4/sW2Lcpg/UEH1B8/ucrHwHf/BS2W3O/W2ulAOu/hi4wR/I1q/btSr/BpXJ/Lryj/B_qCy/MvL/TD/siHG2y/lpQ7_/Pv9_ZK/90qn2HD/N2/QFrFwLP/0vM/U-/L4Rr/Mevd/T3U5nq/wPAoaeB/ASVZ/mbApwqd/_d4/gd6ey/crinw/5Arql/AZW/vJcW4/h_8WH/GgXaJll/hjlkS6I/RSz9Di/l-pfwY/-G/jgQ89W/XIYA/4IWXq/wAnba/6fK/f-cU/FK1/Oc/rYp/rUU_/sMG9K/UWcZiED/cc2xW/tOkV/KkRbw2/xo4As3/IR0/xkmSo/nyBc5U/yH/TQ/Z1-vLdu/jj4sfCn/uT/vTDMqVJ/Yljf/by5St/GN3lNfS/CCm2t/lDPlNNZ/CX55xtn/mGM/OeNDJZA/IOQ/UG/EuW/4RT/kRP/1d/-F/xRsSPfg/pClOTN/Xs5sp7/bZre5YB/2uWklj/Hb5/xXAhRB/fh5Ay6/hvtZ/Xued/4plg/CTLuByI/bjvnDQ/hXmdsSz/E7DYd/FvTI/kixoyk/lhIwbq/eSK-CYQ/VGaMcT6/hYgS8vU/C4Kg3eo/2nMP008/kRZt1y/2Qa8/v6/5EXvU/wk0/CkO/c6r6/MepE43/3-ZG2LH/N-ftI/YiOX-D/hCPjskV/LgTrg7/bSqM/PH/kF9/WTHEO/uu/w3/SG8l8Z4/1-vn6vE/uCRP/JRSLfQD/HVmr5SX/2bON8/7X9/rpT7Bgq/29Oi/ZFoLUmx/rNU/Wb/8P/ys/-3/ow/7O8h/THphdX/ppc04g/nlen/2rR7d-o/Dfjn/gq/uZT/7tKgZMk/t4SxnD/UW/_Ja/Xb0BzYG/jsj/g3Xo/qtL_iia/FS/wKPLi/sa/cN0Pg/Y8ZQXT5/y2/Ndw4xV/ZZkkKQ/cY8/s5r/4Nv/0kT5iw/ZXpDFP/sluw0T/KeG/aAO/t-2n/KYiJUu/juDf/mvVNd/syHC6rO/XC9_1K/uusOHyP/kzbXM/vN7X/Zdl/o1GQE/PaH/KqpOO9M/zDX2dxj/3yRN/pZ/zn/5Hg/gH/-t/bGkEgt3/irUP9/qVkRq/4Zx/O2/fsR/_uxTH/5jSFUs7/sh_x/PR/X2OW/eqNF/sBfhl/yW_ZyLh/OC/Zoi94Z8/VzMbu/dbXKs/t-I/y8ryYk/Uo/myFO/OfdU/y3K8n8v/5Asy/fQF1Z/gRbbGL/P9/wy2/UV6jH6/cWYAj25/ofo/HYd/-zEgd/I_-CvN/H9/2_qcH/CP/DO/K5tJMH/O0i/qh/TvZ/k15/TlAL/Z3Ia/GBO_0/Gc2Q/AkWOriT/6NctaS/4N9kGG/KA/OqdNK/BC/EO/QP/GE2rw/B7GVtt/h9l16/gT/7Ypbe/QHh/J4m/rwV6ZN/Eda/ka_tq7/pTHb_Q/P0/hC/RQs4/sd_R/XvYk/6PUZp1q/g3Jl/heRZzz/TIg51le/Mx3/UTuTtR/Bdao_/x4/asiQUCV/L6_O/-i5Y1G/PENrc/s7QG/-Ngm7oc/aVq/-RKN/QE3kBDh/A">
            <a:extLst>
              <a:ext uri="{FF2B5EF4-FFF2-40B4-BE49-F238E27FC236}">
                <a16:creationId xmlns:a16="http://schemas.microsoft.com/office/drawing/2014/main" id="{33129F62-2170-4070-82B8-F40726395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2304A875-8871-4850-B5EA-5C6B73D5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283508"/>
            <a:ext cx="3705225" cy="5121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2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9C7B4422-0B13-4FE7-8203-B0CB130731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357687"/>
            <a:ext cx="1905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5BAFD49A-4026-402D-AE9B-3C855BC88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1099257"/>
            <a:ext cx="1905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D63CBD-EA69-495C-BD36-3235D25C1C45}"/>
              </a:ext>
            </a:extLst>
          </p:cNvPr>
          <p:cNvSpPr/>
          <p:nvPr/>
        </p:nvSpPr>
        <p:spPr>
          <a:xfrm>
            <a:off x="5100638" y="230561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прервала творческий полет Виктора Драгунского - он защищал Родину в ополчении. В армию не взяли из-за слабого здоровья.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E1483F-FF32-4CE6-A48C-771A6970ED8E}"/>
              </a:ext>
            </a:extLst>
          </p:cNvPr>
          <p:cNvSpPr/>
          <p:nvPr/>
        </p:nvSpPr>
        <p:spPr>
          <a:xfrm>
            <a:off x="616590" y="1319774"/>
            <a:ext cx="10958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произведения Виктора Драгунского экранизированы. Советские режиссеры сняли фильмы по мотивам Денискиных рассказов «Девочка на шаре», «Капитан» и «Удивительные приключения Дениса Кораблева».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Ð¤ÐÐ¢Ð Ð¤Ð ÐÐÐÐÐÐ¢ÐÐ ÐÐ Ð¤ÐÐÐ¬ÐÐÐ ÐÐ ÐÐ ÐÐÐÐÐÐÐÐÐÐ¯Ð ÐÐ ÐÐÐ£ÐÐ¡ÐÐÐÐ">
            <a:extLst>
              <a:ext uri="{FF2B5EF4-FFF2-40B4-BE49-F238E27FC236}">
                <a16:creationId xmlns:a16="http://schemas.microsoft.com/office/drawing/2014/main" id="{AA862AA1-6F06-4CE7-AB1F-AFD306C57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2291"/>
          <a:stretch/>
        </p:blipFill>
        <p:spPr bwMode="auto">
          <a:xfrm>
            <a:off x="2782311" y="2822843"/>
            <a:ext cx="2138019" cy="2900363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4CB9C76-D9A4-45B0-AC50-CA553DBB5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r="23750"/>
          <a:stretch/>
        </p:blipFill>
        <p:spPr bwMode="auto">
          <a:xfrm>
            <a:off x="9791223" y="2822843"/>
            <a:ext cx="2138019" cy="2900363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189CA999-6127-47CC-B114-6D280C0B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51" y="2810550"/>
            <a:ext cx="2138019" cy="2900363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57C3D34A-E338-4C6E-B5C6-3E4FCECE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8" y="2798259"/>
            <a:ext cx="2138019" cy="2924947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ÐÐ°ÑÑÐ¸Ð½ÐºÐ¸ Ð¿Ð¾ Ð·Ð°Ð¿ÑÐ¾ÑÑ Ð³Ð¸ÑÐºÐ¸  ÐºÐ¸Ð½Ð¾Ð°Ð¿Ð¿Ð°ÑÐ°Ñ Ð½Ð° Ð¿ÑÐ¾Ð·ÑÐ°ÑÐ½Ð¾Ð¼ ÑÐ¾Ð½Ðµ">
            <a:extLst>
              <a:ext uri="{FF2B5EF4-FFF2-40B4-BE49-F238E27FC236}">
                <a16:creationId xmlns:a16="http://schemas.microsoft.com/office/drawing/2014/main" id="{E8613403-4D2C-4240-A15C-B13923F10C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0" y="3152415"/>
            <a:ext cx="1791797" cy="26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F541FC-AA47-427B-9D52-A299287042A4}"/>
              </a:ext>
            </a:extLst>
          </p:cNvPr>
          <p:cNvSpPr/>
          <p:nvPr/>
        </p:nvSpPr>
        <p:spPr>
          <a:xfrm>
            <a:off x="876300" y="314785"/>
            <a:ext cx="10439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E556993-563C-43EE-8E40-F5E04A11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6FA"/>
              </a:clrFrom>
              <a:clrTo>
                <a:srgbClr val="FF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93942"/>
            <a:ext cx="3134448" cy="45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C4C2F35-F325-43F6-A84E-BA572B6E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46" y="1296080"/>
            <a:ext cx="3134448" cy="45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1F9C5BEF-C77C-4143-91F0-B88EC3C6CC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16" y="4425355"/>
            <a:ext cx="2978869" cy="21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EB44AE-41A2-4679-BC21-FC3D0D13FDCC}"/>
              </a:ext>
            </a:extLst>
          </p:cNvPr>
          <p:cNvSpPr/>
          <p:nvPr/>
        </p:nvSpPr>
        <p:spPr>
          <a:xfrm>
            <a:off x="3334473" y="1293942"/>
            <a:ext cx="52935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Драгунский, </a:t>
            </a:r>
          </a:p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подаривший детям цикл заряжающих позитивом 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«Денискиных рассказов»</a:t>
            </a:r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творил вдохновенно, его прозу для </a:t>
            </a:r>
          </a:p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читательской аудитории </a:t>
            </a:r>
          </a:p>
          <a:p>
            <a:pPr algn="ctr"/>
            <a:r>
              <a:rPr lang="ru-RU" sz="24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перечитывают взрослые, вспоминая те беззаботные годы, когда «деревья были большими». 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955D3C-9F44-4DA0-B38A-717D34EB1CC6}"/>
              </a:ext>
            </a:extLst>
          </p:cNvPr>
          <p:cNvSpPr/>
          <p:nvPr/>
        </p:nvSpPr>
        <p:spPr>
          <a:xfrm>
            <a:off x="3957637" y="1270713"/>
            <a:ext cx="7324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«Хотя мне уже идет девятый год, я только вчера догадался, что уроки все-таки надо учить.» </a:t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7BBCD4-6AE2-453A-AE6E-2A7D17ADFA25}"/>
              </a:ext>
            </a:extLst>
          </p:cNvPr>
          <p:cNvSpPr/>
          <p:nvPr/>
        </p:nvSpPr>
        <p:spPr>
          <a:xfrm>
            <a:off x="3886200" y="2304248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остановился и внятно сказал: — Никакие не сыски. Никакие не </a:t>
            </a:r>
            <a:r>
              <a:rPr lang="ru-RU" sz="2400" b="1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хыхки</a:t>
            </a:r>
            <a:r>
              <a:rPr lang="ru-RU" sz="2400" b="1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коротко и ясно: </a:t>
            </a:r>
            <a:r>
              <a:rPr lang="ru-RU" sz="2400" b="1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фыфки</a:t>
            </a:r>
            <a:r>
              <a:rPr lang="ru-RU" sz="2400" b="1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Вот и все! »</a:t>
            </a:r>
            <a:b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CCF226-8B16-4C42-9B78-F761A1CDB16E}"/>
              </a:ext>
            </a:extLst>
          </p:cNvPr>
          <p:cNvSpPr/>
          <p:nvPr/>
        </p:nvSpPr>
        <p:spPr>
          <a:xfrm>
            <a:off x="3805237" y="3731107"/>
            <a:ext cx="7629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хорошо пел, наверное, даже было слышно на другой улице.» </a:t>
            </a:r>
            <a:b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17ED8B-66C5-433B-A370-CE2A821BA7A8}"/>
              </a:ext>
            </a:extLst>
          </p:cNvPr>
          <p:cNvSpPr/>
          <p:nvPr/>
        </p:nvSpPr>
        <p:spPr>
          <a:xfrm>
            <a:off x="3805237" y="4788066"/>
            <a:ext cx="7629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 я теперь дал клятву, что буду учить уроки всегда. До глубокой старости.» </a:t>
            </a:r>
            <a:b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4" name="Picture 18" descr="ÐÐ°ÑÑÐ¸Ð½ÐºÐ¸ Ð¿Ð¾ Ð·Ð°Ð¿ÑÐ¾ÑÑ ÐºÐ°ÑÑÐ¸Ð½ÐºÐ¸  Ð¾ Ð². Ð´ÑÐ°Ð³ÑÐ½ÑÐºÐ¾Ð¼">
            <a:extLst>
              <a:ext uri="{FF2B5EF4-FFF2-40B4-BE49-F238E27FC236}">
                <a16:creationId xmlns:a16="http://schemas.microsoft.com/office/drawing/2014/main" id="{6C531EBC-3EA8-4869-8DCF-169DB0E3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0" y="1183636"/>
            <a:ext cx="2684119" cy="4148183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ÐÐ¾ÑÐ¾Ð¶ÐµÐµ Ð¸Ð·Ð¾Ð±ÑÐ°Ð¶ÐµÐ½Ð¸Ðµ">
            <a:extLst>
              <a:ext uri="{FF2B5EF4-FFF2-40B4-BE49-F238E27FC236}">
                <a16:creationId xmlns:a16="http://schemas.microsoft.com/office/drawing/2014/main" id="{EEDC4D43-6FAC-4DAD-87D8-5437655982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82" y="2737513"/>
            <a:ext cx="1796382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370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Цитаты из книг  писателя</vt:lpstr>
      <vt:lpstr>Писатель с сыном и дочерью</vt:lpstr>
      <vt:lpstr>Презентация PowerPoint</vt:lpstr>
      <vt:lpstr>На даче у К. Чуковского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Vyacheslav Filippov</dc:creator>
  <cp:lastModifiedBy>Женя</cp:lastModifiedBy>
  <cp:revision>25</cp:revision>
  <dcterms:created xsi:type="dcterms:W3CDTF">2018-11-10T19:58:12Z</dcterms:created>
  <dcterms:modified xsi:type="dcterms:W3CDTF">2020-11-30T16:43:03Z</dcterms:modified>
</cp:coreProperties>
</file>