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34" r:id="rId2"/>
    <p:sldMasterId id="2147483895" r:id="rId3"/>
    <p:sldMasterId id="2147483908" r:id="rId4"/>
  </p:sldMasterIdLst>
  <p:notesMasterIdLst>
    <p:notesMasterId r:id="rId47"/>
  </p:notesMasterIdLst>
  <p:handoutMasterIdLst>
    <p:handoutMasterId r:id="rId48"/>
  </p:handoutMasterIdLst>
  <p:sldIdLst>
    <p:sldId id="567" r:id="rId5"/>
    <p:sldId id="276" r:id="rId6"/>
    <p:sldId id="614" r:id="rId7"/>
    <p:sldId id="613" r:id="rId8"/>
    <p:sldId id="642" r:id="rId9"/>
    <p:sldId id="514" r:id="rId10"/>
    <p:sldId id="523" r:id="rId11"/>
    <p:sldId id="524" r:id="rId12"/>
    <p:sldId id="525" r:id="rId13"/>
    <p:sldId id="526" r:id="rId14"/>
    <p:sldId id="632" r:id="rId15"/>
    <p:sldId id="607" r:id="rId16"/>
    <p:sldId id="542" r:id="rId17"/>
    <p:sldId id="546" r:id="rId18"/>
    <p:sldId id="545" r:id="rId19"/>
    <p:sldId id="530" r:id="rId20"/>
    <p:sldId id="541" r:id="rId21"/>
    <p:sldId id="531" r:id="rId22"/>
    <p:sldId id="534" r:id="rId23"/>
    <p:sldId id="502" r:id="rId24"/>
    <p:sldId id="503" r:id="rId25"/>
    <p:sldId id="626" r:id="rId26"/>
    <p:sldId id="644" r:id="rId27"/>
    <p:sldId id="611" r:id="rId28"/>
    <p:sldId id="643" r:id="rId29"/>
    <p:sldId id="573" r:id="rId30"/>
    <p:sldId id="468" r:id="rId31"/>
    <p:sldId id="637" r:id="rId32"/>
    <p:sldId id="636" r:id="rId33"/>
    <p:sldId id="633" r:id="rId34"/>
    <p:sldId id="628" r:id="rId35"/>
    <p:sldId id="627" r:id="rId36"/>
    <p:sldId id="638" r:id="rId37"/>
    <p:sldId id="639" r:id="rId38"/>
    <p:sldId id="616" r:id="rId39"/>
    <p:sldId id="621" r:id="rId40"/>
    <p:sldId id="640" r:id="rId41"/>
    <p:sldId id="641" r:id="rId42"/>
    <p:sldId id="454" r:id="rId43"/>
    <p:sldId id="553" r:id="rId44"/>
    <p:sldId id="398" r:id="rId45"/>
    <p:sldId id="554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086BD67-ACA7-4098-A189-A9863070CDB3}" type="datetimeFigureOut">
              <a:rPr lang="ru-RU"/>
              <a:pPr>
                <a:defRPr/>
              </a:pPr>
              <a:t>чт 02.12.21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F6FB979-B7B9-4D28-B362-6C89E2CD6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71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7E2CA7D-848E-4E77-9E39-A56D1762F547}" type="datetimeFigureOut">
              <a:rPr lang="ru-RU"/>
              <a:pPr>
                <a:defRPr/>
              </a:pPr>
              <a:t>чт 02.12.21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340D1B1-778A-4885-979D-62F37CCCB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419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5465342-0CB8-45D5-A290-837C1917DAD8}" type="slidenum">
              <a:rPr lang="ru-RU" smtClean="0"/>
              <a:pPr eaLnBrk="1" hangingPunct="1">
                <a:defRPr/>
              </a:pPr>
              <a:t>2</a:t>
            </a:fld>
            <a:endParaRPr lang="ru-RU" smtClean="0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253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15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72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391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D808C-A82E-4494-BDCB-0918DA826A68}" type="datetimeFigureOut">
              <a:rPr lang="ru-RU"/>
              <a:pPr>
                <a:defRPr/>
              </a:pPr>
              <a:t>чт 02.12.21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DE01-BDA5-4657-A070-77F1FD7FAE82}" type="slidenum">
              <a:rPr lang="ru-RU">
                <a:solidFill>
                  <a:srgbClr val="FEB80A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5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094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869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70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02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59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479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7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83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9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39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188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64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0706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6164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6227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737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0881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3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0181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04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56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5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9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6065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D808C-A82E-4494-BDCB-0918DA826A68}" type="datetimeFigureOut">
              <a:rPr lang="ru-RU"/>
              <a:pPr>
                <a:defRPr/>
              </a:pPr>
              <a:t>чт 02.12.21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DE01-BDA5-4657-A070-77F1FD7FAE82}" type="slidenum">
              <a:rPr lang="ru-RU">
                <a:solidFill>
                  <a:srgbClr val="FEB80A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2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1125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836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4001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980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3392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8197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3718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5829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4488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0751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5293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293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19482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6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2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9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3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F463A-BC7C-46EE-9F1E-7F377CCA4891}" type="datetimeFigureOut">
              <a:rPr lang="en-US" smtClean="0"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12/2/2021</a:t>
            </a:fld>
            <a:endParaRPr lang="en-US">
              <a:latin typeface="Georgi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EB80A">
                  <a:shade val="75000"/>
                </a:srgbClr>
              </a:solidFill>
              <a:latin typeface="Georgi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5627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13E1-91F5-4F27-A514-9534B27654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чт 02.12.21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DEF6B-9E12-432B-9969-1F4DC6EC69A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4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F463A-BC7C-46EE-9F1E-7F377CCA4891}" type="datetimeFigureOut">
              <a:rPr lang="en-US" smtClean="0"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12/2/2021</a:t>
            </a:fld>
            <a:endParaRPr lang="en-US">
              <a:latin typeface="Georgia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Georgia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EB80A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3180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731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tres.ru/uliya-kuznecova/istoriya-severnogo-krug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anna-zenkova/grigoriy-bez-otchestva-babochkin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kniguru.info/korotkiy-spisok-pyatogo-sezona/otkryityie-okna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hyperlink" Target="http://knigurui.nfo/korotkiy-spisok-shestogo-sezona-2/podrostok-ashim" TargetMode="Externa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hyperlink" Target="https://www.litres.ru/els-beyrten-14239605/begi-i-zhivi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anna-krasilschik/davay-poedem-v-unalashku-65778610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kniguru.info/o-konkurs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sodb.ru/new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odb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db.ru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373" y="764704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</a:t>
            </a:r>
            <a:r>
              <a:rPr lang="ru-RU" sz="3200" b="1" kern="1400" dirty="0">
                <a:solidFill>
                  <a:srgbClr val="002060"/>
                </a:solidFill>
                <a:latin typeface="Times New Roman"/>
                <a:ea typeface="Times New Roman"/>
              </a:rPr>
              <a:t>Выбираем текст для «Живой классики»: обзор произведений для </a:t>
            </a:r>
            <a:r>
              <a:rPr lang="ru-RU" sz="3200" b="1" kern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чтения. Читаем книги современных авторов </a:t>
            </a:r>
            <a:endParaRPr lang="ru-RU" sz="3200" b="1" kern="1400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Флягина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Н.М. заведующая отделом обслуживания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 ГБУК «Самарская областная детская библиотека»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E:\сканирование книг\сканы 2\страница 096 009.jpg"/>
          <p:cNvPicPr>
            <a:picLocks noChangeAspect="1" noChangeArrowheads="1"/>
          </p:cNvPicPr>
          <p:nvPr/>
        </p:nvPicPr>
        <p:blipFill>
          <a:blip r:embed="rId2" cstate="print"/>
          <a:srcRect t="2711" r="4089"/>
          <a:stretch>
            <a:fillRect/>
          </a:stretch>
        </p:blipFill>
        <p:spPr bwMode="auto">
          <a:xfrm>
            <a:off x="269224" y="3692283"/>
            <a:ext cx="1890359" cy="233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biblio.by/media/catalog/product/cache/1/image/1200x1200/9df78eab33525d08d6e5fb8d27136e95/7/_/x7_2.jpg.pagespeed.ic.bDeeaY2YXy.jpg"/>
          <p:cNvPicPr>
            <a:picLocks noChangeAspect="1" noChangeArrowheads="1"/>
          </p:cNvPicPr>
          <p:nvPr/>
        </p:nvPicPr>
        <p:blipFill>
          <a:blip r:embed="rId3" cstate="print"/>
          <a:srcRect l="18015" r="18236"/>
          <a:stretch>
            <a:fillRect/>
          </a:stretch>
        </p:blipFill>
        <p:spPr bwMode="auto">
          <a:xfrm>
            <a:off x="2545718" y="3644305"/>
            <a:ext cx="1512168" cy="237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MObjects2\497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853" y="3592151"/>
            <a:ext cx="1800200" cy="253469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211" y="3551929"/>
            <a:ext cx="1685112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497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3" y="980728"/>
            <a:ext cx="2736304" cy="3916784"/>
          </a:xfrm>
          <a:prstGeom prst="rect">
            <a:avLst/>
          </a:prstGeom>
          <a:noFill/>
        </p:spPr>
      </p:pic>
      <p:sp>
        <p:nvSpPr>
          <p:cNvPr id="2" name="AutoShape 2" descr="https://bizlit.com.ua/image/cache/data/images10/kniga-istorija-severnogo-kruga-6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История Северного кру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47585"/>
            <a:ext cx="2880320" cy="421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2" y="5301208"/>
            <a:ext cx="340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Слушаем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в библиотеке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ЛитРес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232" y="5670540"/>
            <a:ext cx="843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Кузнецова, Юлия Никитична (род. 1981)</a:t>
            </a:r>
          </a:p>
          <a:p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История Северного круга / Кузнецова Юлия Никитична ; иллюстратор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Балатенышева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А. — Москва : Манн, Иванов и Фербер, 2020. — 200 с. — 6+. — ISBN 978-5-00169-173-0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:\книги сканированные 23\для презентации - замена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527" y="1412776"/>
            <a:ext cx="2448272" cy="369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285720" y="5429264"/>
            <a:ext cx="8497887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Игнатова, Анна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Верю - не верю / Игнатова Анна ;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О. Закис. — Москва :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Аквилегия-М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2012. — 288 с. : ил. — 12+. — ISBN 978-5-904050-96-2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ru-RU" sz="1400" b="1" i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 descr="http://www.mv74.ru/files/2012/03/micheeva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2479525" cy="27781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82581"/>
            <a:ext cx="1728192" cy="2456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85" y="3016554"/>
            <a:ext cx="1656031" cy="21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96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3271526" cy="5055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6295" r="31101"/>
          <a:stretch/>
        </p:blipFill>
        <p:spPr>
          <a:xfrm>
            <a:off x="683568" y="1196752"/>
            <a:ext cx="3377894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619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142984"/>
            <a:ext cx="3229339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https://rgdb.ru/images/News_main/2017/02/09/09-02/img5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14356"/>
            <a:ext cx="3205352" cy="44767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KEK004B\Public_2\Лазарева\Писатели Фестиваль\Лидерман\календарь май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12161"/>
            <a:ext cx="2602800" cy="38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KEK004B\Public_2\Лазарева\Писатели Фестиваль\Лидерман\всего 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7530"/>
            <a:ext cx="2893017" cy="43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ÐÐ°ÑÑÐ¸Ð½ÐºÐ¸ Ð¿Ð¾ Ð·Ð°Ð¿ÑÐ¾ÑÑ Ð»ÐµÐ´ÐµÑÐ¼Ð°Ð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5429"/>
            <a:ext cx="2222297" cy="22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5467955"/>
            <a:ext cx="8293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/>
                <a:ea typeface="Times New Roman"/>
              </a:rPr>
              <a:t>Ледерман</a:t>
            </a:r>
            <a:r>
              <a:rPr lang="ru-RU" b="1" dirty="0">
                <a:latin typeface="Times New Roman"/>
                <a:ea typeface="Times New Roman"/>
              </a:rPr>
              <a:t>, Виктория Валерьевна.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   Календарь </a:t>
            </a:r>
            <a:r>
              <a:rPr lang="ru-RU" dirty="0" err="1">
                <a:latin typeface="Times New Roman"/>
                <a:ea typeface="Times New Roman"/>
              </a:rPr>
              <a:t>ма</a:t>
            </a:r>
            <a:r>
              <a:rPr lang="ru-RU" dirty="0">
                <a:latin typeface="Times New Roman"/>
                <a:ea typeface="Times New Roman"/>
              </a:rPr>
              <a:t>(й)я </a:t>
            </a:r>
            <a:r>
              <a:rPr lang="ru-RU" dirty="0" smtClean="0">
                <a:latin typeface="Times New Roman"/>
                <a:ea typeface="Times New Roman"/>
              </a:rPr>
              <a:t>/ </a:t>
            </a:r>
            <a:r>
              <a:rPr lang="ru-RU" dirty="0" err="1">
                <a:latin typeface="Times New Roman"/>
                <a:ea typeface="Times New Roman"/>
              </a:rPr>
              <a:t>Ледерман</a:t>
            </a:r>
            <a:r>
              <a:rPr lang="ru-RU" dirty="0">
                <a:latin typeface="Times New Roman"/>
                <a:ea typeface="Times New Roman"/>
              </a:rPr>
              <a:t> Виктория Валерьевна. - 2-е </a:t>
            </a:r>
            <a:r>
              <a:rPr lang="ru-RU" dirty="0" err="1">
                <a:latin typeface="Times New Roman"/>
                <a:ea typeface="Times New Roman"/>
              </a:rPr>
              <a:t>изд</a:t>
            </a:r>
            <a:r>
              <a:rPr lang="ru-RU" dirty="0">
                <a:latin typeface="Times New Roman"/>
                <a:ea typeface="Times New Roman"/>
              </a:rPr>
              <a:t>, стер. - Москва : </a:t>
            </a:r>
            <a:r>
              <a:rPr lang="ru-RU" dirty="0" err="1">
                <a:latin typeface="Times New Roman"/>
                <a:ea typeface="Times New Roman"/>
              </a:rPr>
              <a:t>КомпасГид</a:t>
            </a:r>
            <a:r>
              <a:rPr lang="ru-RU" dirty="0">
                <a:latin typeface="Times New Roman"/>
                <a:ea typeface="Times New Roman"/>
              </a:rPr>
              <a:t>, 2016. - 224 с. - 12+.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MObjects2\62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357298"/>
            <a:ext cx="3214710" cy="47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MObjects2\622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428736"/>
            <a:ext cx="3071834" cy="466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43240" y="642918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Премия «</a:t>
            </a:r>
            <a:r>
              <a:rPr lang="ru-RU" dirty="0" err="1" smtClean="0"/>
              <a:t>Книгуру</a:t>
            </a:r>
            <a:r>
              <a:rPr lang="ru-RU" dirty="0" smtClean="0"/>
              <a:t>»  2019 – 3 место</a:t>
            </a:r>
          </a:p>
          <a:p>
            <a:r>
              <a:rPr lang="ru-RU" dirty="0" smtClean="0"/>
              <a:t>Премия Владислава Крапивина 2019 – 1 место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о книгах\Книг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94" y="304800"/>
            <a:ext cx="3302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4076700"/>
            <a:ext cx="146685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1187922" y="5084763"/>
            <a:ext cx="58320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Андрей.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Время всегда хорошее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 А.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, Е. Пастернак ;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Коротаева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– 6-е изд., стер. – Москва : Время, 2013. – 256 с. : ил. – 12+. – ISBN 978-5-9691-0848-6.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2" descr="http://www.ctv.by/img2/137/TS-razvod-030212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052513"/>
            <a:ext cx="35020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7019925" y="5732463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7030A0"/>
                </a:solidFill>
              </a:rPr>
              <a:t>2 место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7" y="5196826"/>
            <a:ext cx="851594" cy="62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490"/>
            <a:ext cx="3535389" cy="4824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908719"/>
            <a:ext cx="3384376" cy="5135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http://books.vremya.ru/uploads/covers/School-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8" name="Заголовок 1"/>
          <p:cNvSpPr txBox="1">
            <a:spLocks/>
          </p:cNvSpPr>
          <p:nvPr/>
        </p:nvSpPr>
        <p:spPr bwMode="auto">
          <a:xfrm>
            <a:off x="4716463" y="5084763"/>
            <a:ext cx="417671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ru-RU" sz="1400" dirty="0"/>
          </a:p>
        </p:txBody>
      </p:sp>
      <p:pic>
        <p:nvPicPr>
          <p:cNvPr id="1026" name="Picture 2" descr="F:\MObjects2\63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992" y="422277"/>
            <a:ext cx="3463160" cy="466248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59632" y="5471874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Андрей Валентинович.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Минус один : повесть /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А. В.,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Пастернак.Е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В. – Москва : Время, 2018. – 224 с. – (Время-юность!). – 12+.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593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692696"/>
            <a:ext cx="3528392" cy="5184576"/>
          </a:xfrm>
          <a:prstGeom prst="rect">
            <a:avLst/>
          </a:prstGeom>
          <a:noFill/>
        </p:spPr>
      </p:pic>
      <p:pic>
        <p:nvPicPr>
          <p:cNvPr id="1026" name="Picture 2" descr="http://comode.kz/media/images/images/32983281_10204514970269824_2337141818879115264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12202" b="8010"/>
          <a:stretch/>
        </p:blipFill>
        <p:spPr bwMode="auto">
          <a:xfrm>
            <a:off x="611560" y="1412776"/>
            <a:ext cx="282897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72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51" name="Рисунок 9" descr="J:\ЛОГОТИП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593" y="404664"/>
            <a:ext cx="853281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td2.mycdn.me/image?id=856242219677&amp;t=20&amp;plc=WEB&amp;tkn=*KczMHuqwKLFIyP3jCqBv2nBNra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772816"/>
            <a:ext cx="2442949" cy="324795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24744"/>
            <a:ext cx="3643144" cy="496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54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160" y="1584977"/>
            <a:ext cx="2880320" cy="4517124"/>
          </a:xfrm>
          <a:prstGeom prst="rect">
            <a:avLst/>
          </a:prstGeom>
          <a:noFill/>
        </p:spPr>
      </p:pic>
      <p:pic>
        <p:nvPicPr>
          <p:cNvPr id="34820" name="Picture 4" descr="http://zhivye-litsa.com/Images/Authors/10_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404664"/>
            <a:ext cx="2366004" cy="236600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17289"/>
            <a:ext cx="2920883" cy="381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988" y="260648"/>
            <a:ext cx="1008112" cy="115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rodb-v.ru/upload/medialibrary/knigi/anna-anisimova-guty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736304" cy="382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08920"/>
            <a:ext cx="2808312" cy="354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sun9-83.userapi.com/impg/C97HlyQMLSaCfGmgsQ9D1lS4GuRzVeKjRcEmRQ/XV33nEYD4YE.jpg?size=1280x960&amp;quality=96&amp;sign=2215f9a52cd577440b5a5befc63ca30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r="18693"/>
          <a:stretch/>
        </p:blipFill>
        <p:spPr bwMode="auto">
          <a:xfrm>
            <a:off x="555804" y="548679"/>
            <a:ext cx="1996225" cy="23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Григорий без отчества Бабочк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3" y="497268"/>
            <a:ext cx="3226525" cy="48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4482699"/>
            <a:ext cx="3221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Читаем в библиотеке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ЛитРес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www.creativefabrica.com/wp-content/uploads/2018/12/Open-Book-Icon-by-Zafreeloicon-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5646499"/>
            <a:ext cx="1127760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50572" y="5646499"/>
            <a:ext cx="69320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Зенькова, Анна (род. 1984)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без отчества Бабочкин / Зенькова Анна. — Москва : </a:t>
            </a:r>
            <a:r>
              <a:rPr lang="ru-RU" sz="1600" dirty="0" err="1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КомпасГид</a:t>
            </a:r>
            <a:r>
              <a:rPr lang="ru-RU" sz="1600" dirty="0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2020. — 336 с. — 12+. — ISBN 978-5-00083-732-0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Автор: Зенькова Анна Васильевна | новинки 2021 | книжный интернет-магазин  Лабирин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567200"/>
            <a:ext cx="2592288" cy="35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rr, Ma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714356"/>
            <a:ext cx="2520280" cy="3768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pbs.twimg.com/media/DtubwYZWkAA4s3A.jpg: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714356"/>
            <a:ext cx="2632681" cy="3786214"/>
          </a:xfrm>
          <a:prstGeom prst="rect">
            <a:avLst/>
          </a:prstGeom>
          <a:noFill/>
        </p:spPr>
      </p:pic>
      <p:pic>
        <p:nvPicPr>
          <p:cNvPr id="5" name="Picture 2" descr="E:\Новые книги\страница 600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376" r="3960"/>
          <a:stretch>
            <a:fillRect/>
          </a:stretch>
        </p:blipFill>
        <p:spPr bwMode="auto">
          <a:xfrm>
            <a:off x="214282" y="500042"/>
            <a:ext cx="2817899" cy="410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316456" y="530120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 err="1" smtClean="0">
                <a:solidFill>
                  <a:prstClr val="black"/>
                </a:solidFill>
                <a:latin typeface="Century Schoolbook"/>
              </a:rPr>
              <a:t>Парр</a:t>
            </a:r>
            <a:r>
              <a:rPr lang="ru-RU" sz="1400" b="1" kern="0" dirty="0" smtClean="0">
                <a:solidFill>
                  <a:prstClr val="black"/>
                </a:solidFill>
                <a:latin typeface="Century Schoolbook"/>
              </a:rPr>
              <a:t>, Мария.</a:t>
            </a:r>
            <a:r>
              <a:rPr lang="ru-RU" sz="1400" kern="0" dirty="0" smtClean="0">
                <a:solidFill>
                  <a:prstClr val="black"/>
                </a:solidFill>
                <a:latin typeface="Century Schoolbook"/>
              </a:rPr>
              <a:t> Вратарь и море [Текст] / </a:t>
            </a:r>
            <a:r>
              <a:rPr lang="ru-RU" sz="1400" kern="0" dirty="0" err="1" smtClean="0">
                <a:solidFill>
                  <a:prstClr val="black"/>
                </a:solidFill>
                <a:latin typeface="Century Schoolbook"/>
              </a:rPr>
              <a:t>Парр</a:t>
            </a:r>
            <a:r>
              <a:rPr lang="ru-RU" sz="1400" kern="0" dirty="0" smtClean="0">
                <a:solidFill>
                  <a:prstClr val="black"/>
                </a:solidFill>
                <a:latin typeface="Century Schoolbook"/>
              </a:rPr>
              <a:t> М. ; пер. с норв. </a:t>
            </a:r>
            <a:r>
              <a:rPr lang="ru-RU" sz="1400" kern="0" dirty="0" err="1" smtClean="0">
                <a:solidFill>
                  <a:prstClr val="black"/>
                </a:solidFill>
                <a:latin typeface="Century Schoolbook"/>
              </a:rPr>
              <a:t>Дробот</a:t>
            </a:r>
            <a:r>
              <a:rPr lang="ru-RU" sz="1400" kern="0" dirty="0" smtClean="0">
                <a:solidFill>
                  <a:prstClr val="black"/>
                </a:solidFill>
                <a:latin typeface="Century Schoolbook"/>
              </a:rPr>
              <a:t> О. ; ил. Леоновой А. – Москва : Самокат, 2019. – 296 с. : ил. – (Лучшая новая книжка). – 6+. 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Прямоугольник 4"/>
          <p:cNvSpPr>
            <a:spLocks noChangeArrowheads="1"/>
          </p:cNvSpPr>
          <p:nvPr/>
        </p:nvSpPr>
        <p:spPr bwMode="auto">
          <a:xfrm>
            <a:off x="1331640" y="5072074"/>
            <a:ext cx="76374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Парр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Мария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Тоня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Глиммердал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Парр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Мария ; пер. с норв. О.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Дробот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О.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Буханов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— Москва : Самокат, 2011. — 280 с. : ил. — (Лучшая новая книжка). — 12+.</a:t>
            </a:r>
          </a:p>
          <a:p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9203" name="Picture 6" descr="http://chitatel.nl/data/articles/images/zoom/m_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500042"/>
            <a:ext cx="2959100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3" y="5306400"/>
            <a:ext cx="1127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445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91680" y="5301208"/>
            <a:ext cx="7022604" cy="4135314"/>
          </a:xfrm>
        </p:spPr>
        <p:txBody>
          <a:bodyPr/>
          <a:lstStyle/>
          <a:p>
            <a:r>
              <a:rPr lang="ru-RU" sz="1400" b="1" dirty="0" err="1">
                <a:solidFill>
                  <a:prstClr val="black"/>
                </a:solidFill>
                <a:latin typeface="Georgia"/>
                <a:cs typeface="Arial" charset="0"/>
              </a:rPr>
              <a:t>Старк</a:t>
            </a:r>
            <a:r>
              <a:rPr lang="ru-RU" sz="1400" b="1" dirty="0">
                <a:solidFill>
                  <a:prstClr val="black"/>
                </a:solidFill>
                <a:latin typeface="Georgia"/>
                <a:cs typeface="Arial" charset="0"/>
              </a:rPr>
              <a:t>, </a:t>
            </a:r>
            <a:r>
              <a:rPr lang="ru-RU" sz="1400" b="1" dirty="0" err="1">
                <a:solidFill>
                  <a:prstClr val="black"/>
                </a:solidFill>
                <a:latin typeface="Georgia"/>
                <a:cs typeface="Arial" charset="0"/>
              </a:rPr>
              <a:t>Ульф</a:t>
            </a:r>
            <a:r>
              <a:rPr lang="ru-RU" sz="1400" b="1" dirty="0">
                <a:solidFill>
                  <a:prstClr val="black"/>
                </a:solidFill>
                <a:latin typeface="Georgia"/>
                <a:cs typeface="Arial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 Пусть танцуют белые медведи </a:t>
            </a:r>
            <a:r>
              <a:rPr lang="ru-RU" sz="1400" dirty="0" smtClean="0">
                <a:solidFill>
                  <a:prstClr val="black"/>
                </a:solidFill>
                <a:latin typeface="Georgia"/>
                <a:cs typeface="Arial" charset="0"/>
              </a:rPr>
              <a:t>/ </a:t>
            </a:r>
            <a:r>
              <a:rPr lang="ru-RU" sz="1400" dirty="0" err="1">
                <a:solidFill>
                  <a:prstClr val="black"/>
                </a:solidFill>
                <a:latin typeface="Georgia"/>
                <a:cs typeface="Arial" charset="0"/>
              </a:rPr>
              <a:t>Старк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 У. ; пер. со швед. </a:t>
            </a:r>
            <a:r>
              <a:rPr lang="ru-RU" sz="1400" dirty="0" err="1">
                <a:solidFill>
                  <a:prstClr val="black"/>
                </a:solidFill>
                <a:latin typeface="Georgia"/>
                <a:cs typeface="Arial" charset="0"/>
              </a:rPr>
              <a:t>Мяэотс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 О. ; </a:t>
            </a:r>
            <a:r>
              <a:rPr lang="ru-RU" sz="1400" dirty="0" err="1">
                <a:solidFill>
                  <a:prstClr val="black"/>
                </a:solidFill>
                <a:latin typeface="Georgia"/>
                <a:cs typeface="Arial" charset="0"/>
              </a:rPr>
              <a:t>худож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. Вронская А. – 4-е изд. – Москва : Самокат, 2018. – 192 с. : ил. – (Лучшая новая книжка). – 12+.</a:t>
            </a:r>
            <a:endParaRPr lang="ru-RU" dirty="0"/>
          </a:p>
        </p:txBody>
      </p:sp>
      <p:pic>
        <p:nvPicPr>
          <p:cNvPr id="366594" name="Picture 2" descr="C:\Users\Наташа\Downloads\Desktop\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88640"/>
            <a:ext cx="3444404" cy="47625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5126"/>
            <a:ext cx="3200677" cy="473090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1127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6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www.pgbooks.ru/upload/iblock/2ab/2ab73efbc18203ace10358dd1d6d50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82" y="3369001"/>
            <a:ext cx="1974177" cy="267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MObjects2\43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682" y="2064547"/>
            <a:ext cx="1800200" cy="264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52736"/>
            <a:ext cx="2053826" cy="2730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04664"/>
            <a:ext cx="1992262" cy="2676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15719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Келли, Жаклин</a:t>
            </a:r>
          </a:p>
          <a:p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Эволюция </a:t>
            </a:r>
            <a:r>
              <a:rPr lang="ru-RU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Кэлпурнии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Тейт/ 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Келли Жаклин ; пер. с англ.: О. </a:t>
            </a:r>
            <a:r>
              <a:rPr lang="ru-RU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Бухиной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ru-RU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Гимон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. — 2-е изд. — Москва : Самокат, 2015. — 352 с. </a:t>
            </a:r>
          </a:p>
        </p:txBody>
      </p:sp>
      <p:pic>
        <p:nvPicPr>
          <p:cNvPr id="2050" name="Picture 2" descr="Книга: &quot;Эволюция Кэлпурнии Тейт&quot; - Жаклин Келли. Купить книгу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2664296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нига: &quot;Удивительный мир Кэлпурнии Тэйт&quot; - Жаклин Келли. Купить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1922"/>
            <a:ext cx="2664296" cy="39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cstor.nn2.ru/userfiles/data/ufiles/2018-08/a2/b5/6a/5b7a3ec8827b9_poiskakh_malchisheskogo_boga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3295650" cy="4981575"/>
          </a:xfrm>
          <a:prstGeom prst="rect">
            <a:avLst/>
          </a:prstGeom>
          <a:noFill/>
        </p:spPr>
      </p:pic>
      <p:pic>
        <p:nvPicPr>
          <p:cNvPr id="4" name="Picture 2" descr="https://royallib.com/data/images/452/cover_452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714356"/>
            <a:ext cx="3143272" cy="5257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35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579" b="5289"/>
          <a:stretch/>
        </p:blipFill>
        <p:spPr>
          <a:xfrm>
            <a:off x="179512" y="1196752"/>
            <a:ext cx="8801296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E:\обзор 14\Uezzhaushie i ostaushiesya_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000125"/>
            <a:ext cx="23876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Прямоугольник 1"/>
          <p:cNvSpPr>
            <a:spLocks noChangeArrowheads="1"/>
          </p:cNvSpPr>
          <p:nvPr/>
        </p:nvSpPr>
        <p:spPr bwMode="auto">
          <a:xfrm>
            <a:off x="357158" y="5072074"/>
            <a:ext cx="38877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Басова, Евгения Владимировна.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  Уезжающие и остающиеся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три повести / Басова Евгения Владимировна ; ил. Ю. Блюхер. - Москва :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КомпасГид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2014. - 208 с. : ил. - 6+.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700" name="TextBox 2"/>
          <p:cNvSpPr txBox="1">
            <a:spLocks noChangeArrowheads="1"/>
          </p:cNvSpPr>
          <p:nvPr/>
        </p:nvSpPr>
        <p:spPr bwMode="auto">
          <a:xfrm>
            <a:off x="357158" y="500042"/>
            <a:ext cx="4429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Евгения Басова Открытые окна 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70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565150"/>
            <a:ext cx="28575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2" name="TextBox 4"/>
          <p:cNvSpPr txBox="1">
            <a:spLocks noChangeArrowheads="1"/>
          </p:cNvSpPr>
          <p:nvPr/>
        </p:nvSpPr>
        <p:spPr bwMode="auto">
          <a:xfrm>
            <a:off x="4787900" y="5300663"/>
            <a:ext cx="3671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http://knigurui.nfo/korotkiy-spisok-shestogo-sezona-2/podrostok-ashim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84784"/>
            <a:ext cx="73183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433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огатырева И. Я — сестра Тотор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21" y="476672"/>
            <a:ext cx="3163597" cy="43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37321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Богатырева, И. Я — сестра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Тоторо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повесть / Ирина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Богатырёва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; художник Наталия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Спиренкова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— Москва : Детская литература, 2021. — 270 с. : ил. — (Сами разберёмся!).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01" y="340004"/>
            <a:ext cx="14636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1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xn--80aaph2avkn4e.xn--p1ai/wa-data/public/shop/products/00/webp/57/86/18657/images/73725/73725.750x0.webp"/>
          <p:cNvSpPr>
            <a:spLocks noChangeAspect="1" noChangeArrowheads="1"/>
          </p:cNvSpPr>
          <p:nvPr/>
        </p:nvSpPr>
        <p:spPr bwMode="auto">
          <a:xfrm>
            <a:off x="-5993432" y="-1471241"/>
            <a:ext cx="117103" cy="1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bibliofedorovka39.ru/wp-content/uploads/2021/08/%D1%84%D0%BE%D1%82%D0%BE1-1-1244x1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3902852" cy="48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3215"/>
            <a:ext cx="1127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409324"/>
            <a:ext cx="7488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Вольтц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, Анна (род. 1981)</a:t>
            </a:r>
          </a:p>
          <a:p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Аляска /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Вольтц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Анна ; иллюстрации Рукавишниковой Н. ; перевела с нидерландского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Лейк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И. — Санкт-Петербург :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Поляндрия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, 2020. — 200 с. : ил. — 12+. — ISBN 978-5-6042600-6-7</a:t>
            </a:r>
            <a:endParaRPr lang="ru-RU" sz="1400" b="0" i="0" dirty="0">
              <a:solidFill>
                <a:srgbClr val="33210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550413"/>
            <a:ext cx="3168352" cy="437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Прямоугольник 4"/>
          <p:cNvSpPr>
            <a:spLocks noChangeArrowheads="1"/>
          </p:cNvSpPr>
          <p:nvPr/>
        </p:nvSpPr>
        <p:spPr bwMode="auto">
          <a:xfrm>
            <a:off x="1187624" y="5008820"/>
            <a:ext cx="396044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Доцук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Дарья Сергеевна 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Голос /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Доцук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Дарья Сергеевна. — Москва : Самокат, 2017. — 192 с. : ил. — (Встречное движение). — 12+.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7724"/>
            <a:ext cx="3158079" cy="4455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48064" y="530120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Читаем в библиотеке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ЛитРес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64263"/>
            <a:ext cx="707578" cy="52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7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д созвездием Бродячих Пс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3014"/>
            <a:ext cx="3888432" cy="558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72"/>
            <a:ext cx="14636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6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23653" y="3384550"/>
            <a:ext cx="800119" cy="12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https://cdn1.ozone.ru/s3/multimedia-q/6013116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11" y="548680"/>
            <a:ext cx="2952328" cy="443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5229200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Меньщикова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Татьяна Сергеева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Мой отец зажигал звезды /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Меньщикова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Татьяна Сергеева ; художник Чечулина М. — Москва 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КомпасГид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2019. — 144 с. : ил. — 6+. — ISBN 978-5-00083-537-1</a:t>
            </a:r>
            <a:endParaRPr lang="ru-RU" sz="1400" b="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www.creativefabrica.com/wp-content/uploads/2018/12/Open-Book-Icon-by-Zafreeloicon-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2" y="5184194"/>
            <a:ext cx="1127760" cy="82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2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авай поедем в Уналаш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4450"/>
            <a:ext cx="3928154" cy="39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6502" y="1336176"/>
            <a:ext cx="401029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Марка есть мама, папа, бабушка и кошка. А вот дедушки нет. Бабушка не хочет о нем говорить, и даже мама ничего не знает о своем отце. Кто же он, этот таинственный дедушка? Случай помогает Марку начать расследование.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Наконец-то в России появилась первая современная детская книжка ХXI века. Не сказка, не детектив, а прекрасная история сегодняшнего мальчика. Оторваться от нее невозможно! Читайте эту замечательную книжку «Давай поедем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Уналашку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»! Я бы и сама туда поехала!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Людмила Улицкая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3736" y="5591982"/>
            <a:ext cx="340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Слушаем в библиотеке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ЛитРес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Поворот : сборник рассказ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270"/>
            <a:ext cx="3776903" cy="52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нига: &amp;quot;Никому не рассказывай&amp;quot; - Богатырева, Ключарева, Дашевская, Сиротин,  Овчинникова, Исаева. Купить книгу, читать рецензии | ISBN 978-5-907180-61-1  |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53110"/>
            <a:ext cx="3832550" cy="52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5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t="16013" r="6421" b="6545"/>
          <a:stretch/>
        </p:blipFill>
        <p:spPr bwMode="auto">
          <a:xfrm>
            <a:off x="295166" y="1052736"/>
            <a:ext cx="8398914" cy="403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0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3071813" y="571500"/>
            <a:ext cx="3159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http://kniguru.info/o-konkurse</a:t>
            </a:r>
            <a:endParaRPr lang="ru-RU"/>
          </a:p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 l="9334" t="5859" r="9407" b="6250"/>
          <a:stretch>
            <a:fillRect/>
          </a:stretch>
        </p:blipFill>
        <p:spPr bwMode="auto">
          <a:xfrm>
            <a:off x="214250" y="1130414"/>
            <a:ext cx="8715468" cy="529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287" r="8854" b="4979"/>
          <a:stretch/>
        </p:blipFill>
        <p:spPr>
          <a:xfrm>
            <a:off x="179512" y="1049222"/>
            <a:ext cx="8568952" cy="41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 l="18668" t="8789" r="18740" b="38476"/>
          <a:stretch>
            <a:fillRect/>
          </a:stretch>
        </p:blipFill>
        <p:spPr bwMode="auto">
          <a:xfrm>
            <a:off x="428596" y="1714488"/>
            <a:ext cx="814393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357554" y="571480"/>
            <a:ext cx="210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http://sodb.ru/news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8548"/>
          <a:stretch/>
        </p:blipFill>
        <p:spPr bwMode="auto">
          <a:xfrm>
            <a:off x="1043608" y="1412776"/>
            <a:ext cx="6716935" cy="463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3775075" y="620713"/>
            <a:ext cx="1735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hlinkClick r:id="rId4"/>
              </a:rPr>
              <a:t>http://sodb.ru/</a:t>
            </a:r>
            <a:endParaRPr lang="ru-RU" b="1">
              <a:solidFill>
                <a:srgbClr val="0070C0"/>
              </a:solidFill>
            </a:endParaRPr>
          </a:p>
          <a:p>
            <a:endParaRPr lang="ru-RU" b="1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500042"/>
            <a:ext cx="742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Рисунок 9" descr="J:\ЛОГО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714488"/>
            <a:ext cx="7354910" cy="446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t="23309" r="11999" b="4614"/>
          <a:stretch/>
        </p:blipFill>
        <p:spPr bwMode="auto">
          <a:xfrm>
            <a:off x="209898" y="404664"/>
            <a:ext cx="8864727" cy="608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1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blio.by/media/catalog/product/cache/1/image/1200x1200/9df78eab33525d08d6e5fb8d27136e95/7/_/x7_2.jpg.pagespeed.ic.bDeeaY2YXy.jpg"/>
          <p:cNvPicPr>
            <a:picLocks noChangeAspect="1" noChangeArrowheads="1"/>
          </p:cNvPicPr>
          <p:nvPr/>
        </p:nvPicPr>
        <p:blipFill>
          <a:blip r:embed="rId2" cstate="print"/>
          <a:srcRect l="18015" r="18236"/>
          <a:stretch>
            <a:fillRect/>
          </a:stretch>
        </p:blipFill>
        <p:spPr bwMode="auto">
          <a:xfrm>
            <a:off x="5148064" y="332656"/>
            <a:ext cx="3112543" cy="488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sodb.ru/sites/default/files/u2888/dashevsk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24" y="764704"/>
            <a:ext cx="3540327" cy="29384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4941168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PT Sans"/>
              </a:rPr>
              <a:t> </a:t>
            </a:r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конкурса «Новая 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книга»</a:t>
            </a:r>
          </a:p>
          <a:p>
            <a:endParaRPr lang="ru-RU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 конкурса "</a:t>
            </a:r>
            <a:r>
              <a:rPr lang="ru-RU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Книгуру</a:t>
            </a:r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г.</a:t>
            </a:r>
            <a:r>
              <a:rPr lang="ru-RU" dirty="0">
                <a:solidFill>
                  <a:srgbClr val="222222"/>
                </a:solidFill>
                <a:latin typeface="PT Sans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MObjects2\42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500042"/>
            <a:ext cx="367525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MObjects2\655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500042"/>
            <a:ext cx="360094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63688" y="5643578"/>
            <a:ext cx="5874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Дашевская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, Нина Сергеевна.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 День числа Пи /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Дашевская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 Н. С. – Москва : Самокат, 2018. – 200 с. – (Встречное движение). – 12+.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62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6991" y="476672"/>
            <a:ext cx="3168352" cy="47525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5478914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Дашевская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Нина Сергеевна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рассказы /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Дашевская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Нина Сергеевна. — Москва 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КомпасГид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2018. — 128 с. : ил. — Второй; Лук; Грошик; Подросток N; Цветок липы; Кнехт; Канатоходец. — 12+.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xn--24-6kc3bf4angc2g.xn--p1ai/upload/iblock/8c1/dsc_0850.jpg"/>
          <p:cNvPicPr>
            <a:picLocks noChangeAspect="1" noChangeArrowheads="1"/>
          </p:cNvPicPr>
          <p:nvPr/>
        </p:nvPicPr>
        <p:blipFill>
          <a:blip r:embed="rId2"/>
          <a:srcRect l="11250" t="7906" r="6248" b="2861"/>
          <a:stretch>
            <a:fillRect/>
          </a:stretch>
        </p:blipFill>
        <p:spPr bwMode="auto">
          <a:xfrm>
            <a:off x="4499992" y="1556792"/>
            <a:ext cx="437699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MObjects2\570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24744"/>
            <a:ext cx="3273253" cy="45116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Официальна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Официальна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3566</TotalTime>
  <Words>792</Words>
  <Application>Microsoft Office PowerPoint</Application>
  <PresentationFormat>Экран (4:3)</PresentationFormat>
  <Paragraphs>50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42</vt:i4>
      </vt:variant>
    </vt:vector>
  </HeadingPairs>
  <TitlesOfParts>
    <vt:vector size="55" baseType="lpstr">
      <vt:lpstr>Arial</vt:lpstr>
      <vt:lpstr>Calibri</vt:lpstr>
      <vt:lpstr>Calibri Light</vt:lpstr>
      <vt:lpstr>Century Schoolbook</vt:lpstr>
      <vt:lpstr>Georgia</vt:lpstr>
      <vt:lpstr>PT Sans</vt:lpstr>
      <vt:lpstr>Times New Roman</vt:lpstr>
      <vt:lpstr>Wingdings</vt:lpstr>
      <vt:lpstr>Wingdings 2</vt:lpstr>
      <vt:lpstr>5_Официальная</vt:lpstr>
      <vt:lpstr>Тема Office</vt:lpstr>
      <vt:lpstr>6_Официальная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Игнатова, Анна  Верю - не верю / Игнатова Анна ; худож. О. Закис. — Москва : Аквилегия-М, 2012. — 288 с. : ил. — 12+. — ISBN 978-5-904050-96-2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ОДБ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Библиограф</dc:creator>
  <cp:lastModifiedBy>natalya</cp:lastModifiedBy>
  <cp:revision>303</cp:revision>
  <dcterms:created xsi:type="dcterms:W3CDTF">2010-04-14T08:36:09Z</dcterms:created>
  <dcterms:modified xsi:type="dcterms:W3CDTF">2021-12-02T10:44:14Z</dcterms:modified>
</cp:coreProperties>
</file>