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0" r:id="rId3"/>
    <p:sldId id="304" r:id="rId4"/>
    <p:sldId id="271" r:id="rId5"/>
    <p:sldId id="267" r:id="rId6"/>
    <p:sldId id="266" r:id="rId7"/>
    <p:sldId id="298" r:id="rId8"/>
    <p:sldId id="283" r:id="rId9"/>
    <p:sldId id="284" r:id="rId10"/>
    <p:sldId id="285" r:id="rId11"/>
    <p:sldId id="292" r:id="rId12"/>
    <p:sldId id="293" r:id="rId13"/>
    <p:sldId id="286" r:id="rId14"/>
    <p:sldId id="305" r:id="rId15"/>
    <p:sldId id="297" r:id="rId16"/>
    <p:sldId id="294" r:id="rId17"/>
    <p:sldId id="300" r:id="rId18"/>
    <p:sldId id="256" r:id="rId19"/>
  </p:sldIdLst>
  <p:sldSz cx="9144000" cy="6858000" type="screen4x3"/>
  <p:notesSz cx="6858000" cy="9144000"/>
  <p:embeddedFontLs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Kot Leopold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08A77-FED8-4452-8300-7631D7A32AC1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32A7AD-B39F-471A-8309-6692CBF81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F58440-5189-42EC-8D09-15B2C2B5E211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F8509F-C2FE-47D9-A1CE-40CC086AD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F65DC-816E-40B4-9EE8-BC699CCF4B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7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4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9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669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9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8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09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3898E-2C48-4493-806B-406674E292DA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51E86-7B94-40F3-92CC-66A86B70B7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94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033FCA0-D81F-4DD9-89B9-A2A780B5F5F9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D18D15CC-CC01-4962-B29D-1ECC7DD3CA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27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85184"/>
            <a:ext cx="864096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587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41FDC-4A83-4C3D-A8E5-63528A2BA15B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513AE-3451-4196-B5FB-B5E0330A4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21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D2B8E5-6825-4653-BEEC-F1823C85A8F0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7D9EE937-D4A3-47E6-A4AA-17DDF63A00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3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FEAA5-4F24-4331-8E2D-792C2E92844D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B0234-2225-47D1-B850-2E6282F75E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0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0E74C-3DFF-44B1-98CB-C33BAF6C5F91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35506-F2DD-441E-A232-6B9686F07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37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6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2F6CC-583E-4892-9069-554234834E82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11C4B-8128-46CA-BE2C-0A49332FF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22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0E9FE-8E2A-480D-92FF-599883D82B4A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2F68B-D4AB-4C12-AC4B-DC336B46A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81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90FBC-94D9-4E4D-8642-A6CB640713EF}" type="datetimeFigureOut">
              <a:rPr lang="ru-RU" smtClean="0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74E97-576D-40C7-ADE5-A5155A38D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3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66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3.xml"/><Relationship Id="rId7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slide" Target="slide8.xm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30.jpeg"/><Relationship Id="rId4" Type="http://schemas.openxmlformats.org/officeDocument/2006/relationships/slide" Target="slide13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ка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950" y="245076"/>
            <a:ext cx="8712968" cy="613481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книги</a:t>
            </a:r>
          </a:p>
        </p:txBody>
      </p:sp>
      <p:pic>
        <p:nvPicPr>
          <p:cNvPr id="6" name="Содержимое 5" descr="1002184447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597025" y="2895600"/>
            <a:ext cx="1905000" cy="26670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Содержимое 6" descr="записки детского поэта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788024" y="1783357"/>
            <a:ext cx="3213434" cy="4525963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Найти человека</a:t>
            </a:r>
          </a:p>
        </p:txBody>
      </p:sp>
      <p:pic>
        <p:nvPicPr>
          <p:cNvPr id="5" name="Содержимое 4" descr="10021844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628799"/>
            <a:ext cx="3240360" cy="45365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После выхода в свет поэмы «Звенигород», 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получать множество писем с просьбами помочь разыскать детей, также пропавших во время войны. Поэт не мог не отозваться на эти просьбы. 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вести передачи по радио. Благодаря Агнии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ее пониманию детской психологии, ее энергии и настойчивости больше тысячи семейств нашли своих потерянных родных. Об этих поисках 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написала книгу «Найти человека».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◦ Эта книга дважды — в 1969 и в 1975 годах — выходила в издательстве «Советский писатель».</a:t>
            </a: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1331913" y="5826125"/>
            <a:ext cx="2054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solidFill>
                  <a:schemeClr val="bg1"/>
                </a:solidFill>
                <a:latin typeface="Calibri" pitchFamily="34" charset="0"/>
              </a:rPr>
              <a:t>http://darudar.org/var/files/img/5c/a5/5ca5</a:t>
            </a:r>
          </a:p>
          <a:p>
            <a:r>
              <a:rPr lang="ru-RU" sz="800">
                <a:solidFill>
                  <a:schemeClr val="bg1"/>
                </a:solidFill>
                <a:latin typeface="Calibri" pitchFamily="34" charset="0"/>
              </a:rPr>
              <a:t>030177547e99106aac5f00874abf_600.jpg</a:t>
            </a:r>
            <a:endParaRPr lang="ru-RU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Записки детского поэта</a:t>
            </a:r>
          </a:p>
        </p:txBody>
      </p:sp>
      <p:pic>
        <p:nvPicPr>
          <p:cNvPr id="5" name="Содержимое 4" descr="записки детского поэт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05622" y="2193925"/>
            <a:ext cx="2887806" cy="4070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 этой книге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рассказывает о своих учителях, о тех встречах, что повлияли на нее, сформировали ее характер и творческий путь. Она училась у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классиков-писателей 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 юных читателей, проверяя новые стихи на встречах с детьми: если на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какой-то строчке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слушатели отвлеклись, строчка должна быть вычеркнута, даже если на бумаге смотрится неплохо, утверждала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раскрывая свою «кухню». Результат такого подхода до сих пор поражает легкостью и 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отточенностью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«Записки детского поэта» — очень познавательная книга.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658" name="Rectangle 1"/>
          <p:cNvSpPr>
            <a:spLocks noChangeArrowheads="1"/>
          </p:cNvSpPr>
          <p:nvPr/>
        </p:nvSpPr>
        <p:spPr bwMode="auto">
          <a:xfrm>
            <a:off x="908050" y="6042025"/>
            <a:ext cx="1647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solidFill>
                  <a:schemeClr val="bg1"/>
                </a:solidFill>
                <a:latin typeface="Calibri" pitchFamily="34" charset="0"/>
              </a:rPr>
              <a:t>http://static.ozone.ru/multimedia/</a:t>
            </a:r>
          </a:p>
          <a:p>
            <a:r>
              <a:rPr lang="ru-RU" sz="800">
                <a:solidFill>
                  <a:schemeClr val="bg1"/>
                </a:solidFill>
                <a:latin typeface="Calibri" pitchFamily="34" charset="0"/>
              </a:rPr>
              <a:t>books_covers/1003376835.jpg</a:t>
            </a:r>
            <a:endParaRPr lang="ru-RU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Работа на радио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1947 году 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опубликовала поэму "Звенигород" — рассказ о детях, потерявших родителей во время войны. Поэму она написала после посещения реального детского дома в подмосковном городке Звенигороде. В тексте, как обычно, она использовала свои разговоры с детьми.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После выхода книги ей пришло письмо от одинокой женщины, во время войны потерявшей свою восьмилетнюю дочь. Обрывки детских воспоминаний, вошедшие в поэму, показались женщине знакомыми. Она надеялась, что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общалась с ее дочерью, пропавшей во время войны. Так оно и оказалось: мать и дочь встретились спустя десять лет.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908175" y="9080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«Ищу человека»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1965 году радиостанция "Маяк" начала транслировать передачу "Ищу человека". Поиск пропавших людей при помощи СМИ не был изобретением Агнии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такая практика существовала во многих странах. Уникальность заключалась в том, что в основе поиска лежали детские воспоминания.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"Ребенок наблюдателен, он видит остро, точно и часто запоминает увиденное на всю жизнь, — писала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— Не может ли детская память помочь в поисках? Не могут ли родители узнать своего взрослого сына или дочь по их детским воспоминаниям?" Этой работе 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посвятила девять лет жизни. Ей удалось соединить 927 разрушенных войной семей.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Детям всей 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Много тысяч людей нашей страны знают стихи Агнии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Читали их, когда были маленькими, и запомнили на всю жизнь.           А чтобы эти стихи могли прочитать дети других стран, их перевели и напечатали на узбекском, на грузинском, на украинском языках. Книжки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знают и в Польше, и в Венгрии, и во Франции, и во многих других странах.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телевизор электр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9719" y="1476581"/>
            <a:ext cx="4447192" cy="33205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545138" y="4422775"/>
            <a:ext cx="3922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http://www.youtube.com/watch?v=IXE7spX2YM4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64" name="Рисунок 13" descr="мишка на английском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844675"/>
            <a:ext cx="3203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59338" y="3944938"/>
            <a:ext cx="22685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</a:rPr>
              <a:t>http://t.foto.radikal.ru/0703/1ee0a7c6ba47.jpg</a:t>
            </a:r>
            <a:endParaRPr lang="ru-RU" sz="800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Награды: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Сталинская премия второй степени (1950) — за сборник «Стихи детям»;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Ленинская премия (1972)— за книгу стихов «За цветами в зимний лес»;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Ленина;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Октябрьской Революции;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ордена Трудового Красного Знамени;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«Знак Почёта»;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«За спасение утопающих»;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«Шахтёрская слава» I степени;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Улыбки; 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премия имени Х. К. 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ндерсена (1976);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Золотая медаль имени Льва Толстого «За заслуги в деле создания произведений для детей и юношества» (1988). 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0187" name="Рисунок 10" descr="андерсен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797425"/>
            <a:ext cx="361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Рисунок 11" descr="толстой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5" y="5373688"/>
            <a:ext cx="371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Скругленная соединительная линия 14"/>
          <p:cNvCxnSpPr>
            <a:endCxn id="10" idx="3"/>
          </p:cNvCxnSpPr>
          <p:nvPr/>
        </p:nvCxnSpPr>
        <p:spPr>
          <a:xfrm rot="10800000" flipV="1">
            <a:off x="3017838" y="3213100"/>
            <a:ext cx="3786187" cy="1476375"/>
          </a:xfrm>
          <a:prstGeom prst="curvedConnector3">
            <a:avLst>
              <a:gd name="adj1" fmla="val 50000"/>
            </a:avLst>
          </a:prstGeom>
          <a:ln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Орден Улыбки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Орден Улыбки (польск. 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Uśmiechu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вначале польская, а затем международная награда, присуждаемая известным людям, которые доставляют детям радость.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 descr="улыб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2040" y="1671651"/>
            <a:ext cx="1944216" cy="4568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Агния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Барто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Биография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Агния Львовна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советский писатель,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киносценарист, автор стихотворений для детей. Лауреат Ленинской и Сталинской премии второй степени.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Родилась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февраля 1906 года в Москве в семье ветеринара Льва Николаевича Волова. Училась в балетной школе.  Первым мужем Агнии Львовны был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поэт </a:t>
            </a:r>
            <a:r>
              <a:rPr lang="ru-RU" dirty="0" smtClean="0"/>
              <a:t>Павел </a:t>
            </a:r>
            <a:r>
              <a:rPr lang="ru-RU" dirty="0" err="1" smtClean="0"/>
              <a:t>Барто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ним она написала три стихотворения —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Девочка-рёвушка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«Девочка чумазая» и «Считалочка». В 1927 году у них родился сын Гарик. Вскоре после его рождения супруги развелись. Весной 1945 года Гарик трагически погиб в возрасте 18 лет. Катаясь на велосипеде, он был сбит грузовиком.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Семья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Вторым мужем Агнии Львовны был советский теплоэнергетик член-корреспондент АН СССР Андрей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Щегляев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которым они прожили почти 50 лет. От этого брака у них родилась дочь Татьяна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Щегляева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Первые опубликованные стихотворения «Китайчонок Ван Ли» и «Мишка-воришка».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кругу семьи</a:t>
            </a:r>
          </a:p>
        </p:txBody>
      </p:sp>
      <p:pic>
        <p:nvPicPr>
          <p:cNvPr id="4" name="Рисунок 3" descr="фотопленка коричнева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507823" y="1772816"/>
            <a:ext cx="4448833" cy="4176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фотопленка коричнева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4853" y="1765466"/>
            <a:ext cx="4464497" cy="41911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91" name="Рисунок 5" descr="Барто с мужем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916113"/>
            <a:ext cx="30241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 descr="Эдгар Павлович Барто, сын Агнии Львовны и Павла Николаевича.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1844675"/>
            <a:ext cx="3024188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Прямоугольник 8"/>
          <p:cNvSpPr>
            <a:spLocks noChangeArrowheads="1"/>
          </p:cNvSpPr>
          <p:nvPr/>
        </p:nvSpPr>
        <p:spPr bwMode="auto">
          <a:xfrm>
            <a:off x="2124075" y="5467350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>
                <a:latin typeface="Calibri" pitchFamily="34" charset="0"/>
              </a:rPr>
              <a:t>http://img11.nnm.ru/a/6/3/2/d/</a:t>
            </a:r>
          </a:p>
          <a:p>
            <a:r>
              <a:rPr lang="ru-RU" sz="800">
                <a:latin typeface="Calibri" pitchFamily="34" charset="0"/>
              </a:rPr>
              <a:t>87356e5be79c1f0c3e23934b81c.jpg</a:t>
            </a:r>
          </a:p>
        </p:txBody>
      </p:sp>
      <p:sp>
        <p:nvSpPr>
          <p:cNvPr id="16395" name="Прямоугольник 9"/>
          <p:cNvSpPr>
            <a:spLocks noChangeArrowheads="1"/>
          </p:cNvSpPr>
          <p:nvPr/>
        </p:nvSpPr>
        <p:spPr bwMode="auto">
          <a:xfrm>
            <a:off x="5219700" y="5661025"/>
            <a:ext cx="3024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http://www.agniyabarto.ru/img/edgar-barto.jpg</a:t>
            </a: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пленка коричнева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916832"/>
            <a:ext cx="4051817" cy="41176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фотопленка коричнева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605746" y="1883086"/>
            <a:ext cx="4151592" cy="4219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412" name="Рисунок 5" descr="андрей щегляев.jpg"/>
          <p:cNvPicPr>
            <a:picLocks noChangeAspect="1"/>
          </p:cNvPicPr>
          <p:nvPr/>
        </p:nvPicPr>
        <p:blipFill>
          <a:blip r:embed="rId4" cstate="email"/>
          <a:srcRect l="1730"/>
          <a:stretch>
            <a:fillRect/>
          </a:stretch>
        </p:blipFill>
        <p:spPr bwMode="auto">
          <a:xfrm>
            <a:off x="5219700" y="20605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кругу семьи</a:t>
            </a:r>
          </a:p>
        </p:txBody>
      </p:sp>
      <p:pic>
        <p:nvPicPr>
          <p:cNvPr id="17416" name="Рисунок 7" descr="barto_bart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492375"/>
            <a:ext cx="38163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5148263" y="5610225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">
                <a:latin typeface="Calibri" pitchFamily="34" charset="0"/>
              </a:rPr>
              <a:t>http://www.agniyabarto.ru/00_barto-100-semeynoe-schastie-aif.htm</a:t>
            </a:r>
            <a:endParaRPr lang="ru-RU" sz="800"/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250825" y="5148263"/>
            <a:ext cx="2068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latin typeface="Calibri" pitchFamily="34" charset="0"/>
              </a:rPr>
              <a:t>http://www.peoples.ru/art/literature/poetry</a:t>
            </a:r>
          </a:p>
          <a:p>
            <a:r>
              <a:rPr lang="ru-RU" sz="800">
                <a:latin typeface="Calibri" pitchFamily="34" charset="0"/>
              </a:rPr>
              <a:t>/contemporary/barto/barto_barto.jpg</a:t>
            </a:r>
            <a:endParaRPr lang="ru-RU"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Творчество Агнии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Барто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23728" y="1556792"/>
            <a:ext cx="5040560" cy="5107779"/>
            <a:chOff x="1547664" y="692696"/>
            <a:chExt cx="6084168" cy="616530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Рисунок 2" descr="фотопленка коричневая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547664" y="692696"/>
              <a:ext cx="6084168" cy="3109576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4" name="Рисунок 3" descr="фотопленка коричневая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547664" y="3748424"/>
              <a:ext cx="6084168" cy="3109576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pic>
        <p:nvPicPr>
          <p:cNvPr id="18438" name="Рисунок 5" descr="ищем детей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6300" y="4437063"/>
            <a:ext cx="2406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 descr="игрушки горизонтальная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1916113"/>
            <a:ext cx="239871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 descr="подкидыш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1916113"/>
            <a:ext cx="2379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8" descr="книжка найти человека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513" y="4437063"/>
            <a:ext cx="2352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95513" y="3749675"/>
            <a:ext cx="23764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http://i067.radikal.ru/0911/61/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46db56d5c604.jpg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6237288"/>
            <a:ext cx="25209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http://s5.afisha.net/Afisha7Files/UGPhotos/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113/1130c83b-d08c-4f98-bcc9-8678b6322a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74/</a:t>
            </a:r>
            <a:r>
              <a:rPr lang="ru-RU" sz="8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p_F.jpg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716463" y="3779838"/>
            <a:ext cx="192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http://mexanik.net/wp-content/uploads/</a:t>
            </a:r>
          </a:p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2012/05/Ranevskaya-8.jpg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050" y="6269038"/>
            <a:ext cx="25209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http://darudar.org/var/files/img/5c/a5/5ca5</a:t>
            </a:r>
          </a:p>
          <a:p>
            <a:pPr>
              <a:defRPr/>
            </a:pPr>
            <a:r>
              <a:rPr lang="ru-RU" sz="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030177547e99106aac5f00874abf_600.jpg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6" y="620688"/>
            <a:ext cx="8892480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годы Великой Отечественной войны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Барто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находилась в эвакуации в Свердловске, выезжала на фронт с чтением своих стихов, выступала на радио, писала для газет.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Её стихи военных лет (сборник «Подростки», 1943, поэма «Никита», 1945 и др.) носят в основном публицистический характер.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За сборник «Стихи детям» (1949) Агнии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Барто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была присуждена Государственная премия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(1950).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Стихи</a:t>
            </a:r>
          </a:p>
        </p:txBody>
      </p:sp>
      <p:pic>
        <p:nvPicPr>
          <p:cNvPr id="19" name="Рисунок 18" descr="твой праздник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6" y="1556792"/>
            <a:ext cx="1766597" cy="2304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Рисунок 19" descr="мы с тамарой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551558"/>
            <a:ext cx="1504554" cy="230949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Рисунок 20" descr="за цветами в зимний лес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704" y="4077072"/>
            <a:ext cx="1944216" cy="145816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" name="Рисунок 21" descr="по дорожке, по бульвару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077072"/>
            <a:ext cx="1800899" cy="2304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3" name="Рисунок 22" descr="звенигород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79912" y="4077072"/>
            <a:ext cx="1944216" cy="16646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3779912" y="5229200"/>
            <a:ext cx="13340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contourW="19050">
            <a:bevelT w="0" h="0" prst="angle"/>
            <a:bevelB w="0" h="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Kot Leopold" pitchFamily="2" charset="0"/>
                <a:cs typeface="+mn-cs"/>
              </a:rPr>
              <a:t>Звенигород</a:t>
            </a:r>
          </a:p>
        </p:txBody>
      </p:sp>
      <p:pic>
        <p:nvPicPr>
          <p:cNvPr id="25" name="Рисунок 24" descr="на заставе.jp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131840" y="1556792"/>
            <a:ext cx="1625860" cy="2304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6" name="Рисунок 25" descr="переводы с детского.jp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96336" y="1628800"/>
            <a:ext cx="1765713" cy="2304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у нас под крылом.jp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156176" y="1700808"/>
            <a:ext cx="1618466" cy="2304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8" name="Рисунок 27" descr="три очка за старичк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/>
          <a:srcRect l="4104" r="5618"/>
          <a:stretch>
            <a:fillRect/>
          </a:stretch>
        </p:blipFill>
        <p:spPr>
          <a:xfrm>
            <a:off x="4644008" y="1556792"/>
            <a:ext cx="1584176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4716016" y="1556792"/>
            <a:ext cx="136815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T w="0" h="0" prst="angle"/>
            <a:bevelB w="0" h="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Kot Leopold" pitchFamily="2" charset="0"/>
                <a:cs typeface="+mn-cs"/>
              </a:rPr>
              <a:t>Три очка за старичка</a:t>
            </a:r>
          </a:p>
        </p:txBody>
      </p:sp>
      <p:pic>
        <p:nvPicPr>
          <p:cNvPr id="18" name="Рисунок 17" descr="думай, думай.jp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724128" y="4077072"/>
            <a:ext cx="1656184" cy="22082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9" name="Рисунок 28" descr="подростки.jpg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375580" y="4077072"/>
            <a:ext cx="1804932" cy="223224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Киносценарии</a:t>
            </a:r>
          </a:p>
        </p:txBody>
      </p:sp>
      <p:pic>
        <p:nvPicPr>
          <p:cNvPr id="9" name="Рисунок 8" descr="подкидыш афиш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429000"/>
            <a:ext cx="1944216" cy="2989233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 descr="алеша птицын афиш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52553" y="3356992"/>
            <a:ext cx="1907679" cy="2952328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ищу человека афиш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60232" y="1628800"/>
            <a:ext cx="2064565" cy="2952328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 descr="слон и веревочка афиша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5736" y="1700808"/>
            <a:ext cx="2520280" cy="2233517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3606</TotalTime>
  <Words>675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Calibri</vt:lpstr>
      <vt:lpstr>Times New Roman</vt:lpstr>
      <vt:lpstr>Kot Leopold</vt:lpstr>
      <vt:lpstr>Wingdings</vt:lpstr>
      <vt:lpstr>След самолета</vt:lpstr>
      <vt:lpstr>Слайд 1</vt:lpstr>
      <vt:lpstr>Биография</vt:lpstr>
      <vt:lpstr>Семья</vt:lpstr>
      <vt:lpstr>В кругу семьи</vt:lpstr>
      <vt:lpstr>В кругу семьи</vt:lpstr>
      <vt:lpstr>Творчество Агнии Барто</vt:lpstr>
      <vt:lpstr>Слайд 7</vt:lpstr>
      <vt:lpstr>Стихи</vt:lpstr>
      <vt:lpstr>Киносценарии</vt:lpstr>
      <vt:lpstr>книги</vt:lpstr>
      <vt:lpstr>Найти человека</vt:lpstr>
      <vt:lpstr>Записки детского поэта</vt:lpstr>
      <vt:lpstr>Работа на радио</vt:lpstr>
      <vt:lpstr>«Ищу человека»</vt:lpstr>
      <vt:lpstr>Детям всей земли</vt:lpstr>
      <vt:lpstr>Награды:</vt:lpstr>
      <vt:lpstr>Орден Улыбки</vt:lpstr>
      <vt:lpstr>Агния Барто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Татьяна</cp:lastModifiedBy>
  <cp:revision>334</cp:revision>
  <dcterms:created xsi:type="dcterms:W3CDTF">2012-11-27T17:55:38Z</dcterms:created>
  <dcterms:modified xsi:type="dcterms:W3CDTF">2021-02-18T13:13:22Z</dcterms:modified>
</cp:coreProperties>
</file>