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57" r:id="rId3"/>
    <p:sldId id="271" r:id="rId4"/>
    <p:sldId id="272" r:id="rId5"/>
    <p:sldId id="258" r:id="rId6"/>
    <p:sldId id="259" r:id="rId7"/>
    <p:sldId id="262" r:id="rId8"/>
    <p:sldId id="264" r:id="rId9"/>
    <p:sldId id="266" r:id="rId10"/>
    <p:sldId id="27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27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20A23-3AE3-4B4A-B878-387324D3CC18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DA492-8A41-43F6-B845-23F19D30F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DA492-8A41-43F6-B845-23F19D30F2C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A704F8-2AEE-4AC1-BB84-CA785B3F6E68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F15826-759C-49BD-B8E9-25F3504339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1A704F8-2AEE-4AC1-BB84-CA785B3F6E68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AF15826-759C-49BD-B8E9-25F3504339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o UI" panose="020B0502040204020203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Детская литература, образное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 и коммуникативные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навыки подростков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7629588" cy="4143404"/>
          </a:xfrm>
        </p:spPr>
        <p:txBody>
          <a:bodyPr>
            <a:normAutofit fontScale="70000" lnSpcReduction="20000"/>
          </a:bodyPr>
          <a:lstStyle/>
          <a:p>
            <a:pPr algn="r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Серяпина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Владимировна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аспирант каф. педагогики,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межкультурной коммуникации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русского как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иностранного,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СамГТУ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Самара 2020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эксперимента.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Опрошенный 2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625461"/>
          </a:xfrm>
        </p:spPr>
        <p:txBody>
          <a:bodyPr/>
          <a:lstStyle/>
          <a:p>
            <a:pPr algn="ctr">
              <a:buNone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Изображение Питера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Пэна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ic4_питер"/>
          <p:cNvPicPr/>
          <p:nvPr/>
        </p:nvPicPr>
        <p:blipFill>
          <a:blip r:embed="rId2"/>
          <a:srcRect b="7240"/>
          <a:stretch>
            <a:fillRect/>
          </a:stretch>
        </p:blipFill>
        <p:spPr bwMode="auto">
          <a:xfrm>
            <a:off x="2571736" y="1285860"/>
            <a:ext cx="43577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286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эксперимента. Анализ дорисованного круга.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8229600" cy="9826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Рисунок 4 — Примеры изображений окружности, 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дополненной редко читающими подростками </a:t>
            </a:r>
          </a:p>
          <a:p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214546" y="1285860"/>
          <a:ext cx="1857388" cy="1619254"/>
        </p:xfrm>
        <a:graphic>
          <a:graphicData uri="http://schemas.openxmlformats.org/presentationml/2006/ole">
            <p:oleObj spid="_x0000_s26625" name="Точечный рисунок" r:id="rId3" imgW="1066667" imgH="895238" progId="PBrush">
              <p:embed/>
            </p:oleObj>
          </a:graphicData>
        </a:graphic>
      </p:graphicFrame>
      <p:pic>
        <p:nvPicPr>
          <p:cNvPr id="6" name="Рисунок 5" descr="C:\Users\NP\Documents\Люба_универ\диплом\Опрошенный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357298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NP\Documents\Люба_универ\диплом\Опрошенный7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143248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NP\Documents\Люба_универ\диплом\Опрошенный8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071810"/>
            <a:ext cx="15716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 anchor="ctr">
            <a:no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 anchor="ctr"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Таким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образом, на основе анализа результатов анкетирования мы выявили взаимосвязь частоты чтения с развитием образного мышления. Образы респондентов 1-й более часто читающей группы — богатые и осмысленные, что свидетельствует о развитом образном мышлении их создателей. В противоположность им образы респондентов 2-й менее читающей группы достаточно скупые и практически лишенные каких-либо подробностей. Соответственно, наша гипотеза о влиянии чтения на развитие образного мышления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как следствие коммуникативных навыков подтверждается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Вывод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регулярное чтение способствует формированию более богатого образного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 и коммуникативных навыков.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7886700" cy="4351338"/>
          </a:xfrm>
        </p:spPr>
        <p:txBody>
          <a:bodyPr anchor="ctr">
            <a:normAutofit fontScale="77500" lnSpcReduction="20000"/>
          </a:bodyPr>
          <a:lstStyle/>
          <a:p>
            <a:pPr indent="-360000" algn="just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связи с бурным развитием технологий, с информатизацией практически всех сфер жизни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общества все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большую ценность приобретают именно человеческие качества. Это относится как к эмоциональной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 деловой. В настоящее время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управленческих решений и в процессе добычи знаний преимуществом человека перед машиной является эвристический подход, основой которому служит образное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мышление. Развитые коммуникативные навыки служат «проводником» между знанием и его эффективным использованием в жизни.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26055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совокупность разносторонних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знаний, объединяющихся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конкретное описание какого-либо предмета или явления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Образы рождаются из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зрительных, слуховых, тактильных, мышечных и прочих представлений с участием воображения и памяти.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разновидностям образного мышления можно отнести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пространственное, ассоциативное, наглядно-образное, художественно-образное и визуальное мышление.</a:t>
            </a:r>
          </a:p>
          <a:p>
            <a:pPr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Детская литература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это литература, специально предназначенная для детей до 15-16 лет, которая осуществляет благодаря языку художественных образов — задачи воспитания и образования детей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детской литературы: 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воображения;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саморазвитие (расширение кругозора);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памяти 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мышления;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овладение языком;</a:t>
            </a:r>
          </a:p>
          <a:p>
            <a:pPr algn="just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азвитие рефлексии;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внимания (умение мыслить вглубь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образного мышления.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 anchor="ctr">
            <a:no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уровень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образного мышления и коммуникативных навыков у подростков 11-14 лет в зависимости от частоты чтения художественной литературы.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показать важность чтения школьников с точки зрения развития образного мышления;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сопоставить  литературу и образное мышление;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выявить насколько дети включают воображение при чтении книг;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проанализировать художественные образы, рожденные при чтении книг;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проанализировать влияние слова на воображение у подростков.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 anchor="ctr">
            <a:normAutofit/>
          </a:bodyPr>
          <a:lstStyle/>
          <a:p>
            <a:pPr algn="just" hangingPunct="0">
              <a:buNone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 исследования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персонажи литературных произведений: Джеймс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Барри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«Питер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Пэн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Льюис Кэрролл «Алиса в стране чудес»,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Антуан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 Сент-Экзюпери «Маленький принц».</a:t>
            </a:r>
          </a:p>
          <a:p>
            <a:pPr algn="just" hangingPunct="0"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20 школьников в возрасте от 11 до 14 лет включительно.</a:t>
            </a:r>
          </a:p>
          <a:p>
            <a:pPr algn="just" hangingPunct="0">
              <a:buNone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взаимосвязь чтения детской литературы с развитием образного мышления у подростков.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428628"/>
          </a:xfrm>
        </p:spPr>
        <p:txBody>
          <a:bodyPr anchor="t">
            <a:normAutofit fontScale="90000"/>
          </a:bodyPr>
          <a:lstStyle/>
          <a:p>
            <a:pPr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Тест: какие образы рождают литературные герои?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Содержимое 8" descr="Таблицы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85794"/>
            <a:ext cx="7429552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эксперимента.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Опрошенная 1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5000636"/>
            <a:ext cx="8229600" cy="33970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Рисунок 1 — Изображение Питера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Пэна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pic1_питер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143932" cy="340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эксперимента. Анализ дорисованного круга.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:\Users\NP\Documents\Люба_универ\диплом\Опрошенный1А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4000528" cy="24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NP\Documents\Люба_универ\диплом\Опрошенный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714752"/>
            <a:ext cx="157162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8" descr="4_25_04_2020В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214422"/>
            <a:ext cx="4071966" cy="1785950"/>
          </a:xfrm>
          <a:prstGeom prst="rect">
            <a:avLst/>
          </a:prstGeom>
          <a:noFill/>
        </p:spPr>
      </p:pic>
      <p:pic>
        <p:nvPicPr>
          <p:cNvPr id="1026" name="Рисунок 2" descr="Опрошенный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4214818"/>
            <a:ext cx="1714512" cy="1500198"/>
          </a:xfrm>
          <a:prstGeom prst="rect">
            <a:avLst/>
          </a:prstGeom>
          <a:noFill/>
        </p:spPr>
      </p:pic>
      <p:pic>
        <p:nvPicPr>
          <p:cNvPr id="1025" name="Рисунок 1" descr="Опрошенный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000504"/>
            <a:ext cx="4857750" cy="17145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5929330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2—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изображений окружности, 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дополненной часто читающими подростками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homeppt.com">
  <a:themeElements>
    <a:clrScheme name="可变换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FFFF"/>
      </a:accent1>
      <a:accent2>
        <a:srgbClr val="FFFFFF"/>
      </a:accent2>
      <a:accent3>
        <a:srgbClr val="00ADEF"/>
      </a:accent3>
      <a:accent4>
        <a:srgbClr val="00ADEF"/>
      </a:accent4>
      <a:accent5>
        <a:srgbClr val="00ADEF"/>
      </a:accent5>
      <a:accent6>
        <a:srgbClr val="00ADEF"/>
      </a:accent6>
      <a:hlink>
        <a:srgbClr val="00ADEF"/>
      </a:hlink>
      <a:folHlink>
        <a:srgbClr val="00ADEF"/>
      </a:folHlink>
    </a:clrScheme>
    <a:fontScheme name="华文细黑英文">
      <a:majorFont>
        <a:latin typeface="华文细黑"/>
        <a:ea typeface="微软雅黑"/>
        <a:cs typeface=""/>
      </a:majorFont>
      <a:minorFont>
        <a:latin typeface="华文细黑"/>
        <a:ea typeface="微软雅黑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¬-глios</Template>
  <TotalTime>633</TotalTime>
  <Words>416</Words>
  <Application>Microsoft Office PowerPoint</Application>
  <PresentationFormat>Экран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www.homeppt.com</vt:lpstr>
      <vt:lpstr>Точечный рисунок</vt:lpstr>
      <vt:lpstr> Детская литература, образное мышление и коммуникативные навыки подростков </vt:lpstr>
      <vt:lpstr>Актуальность исследования</vt:lpstr>
      <vt:lpstr>Слайд 3</vt:lpstr>
      <vt:lpstr>Слайд 4</vt:lpstr>
      <vt:lpstr>Слайд 5</vt:lpstr>
      <vt:lpstr>Слайд 6</vt:lpstr>
      <vt:lpstr>Тест: какие образы рождают литературные герои?  </vt:lpstr>
      <vt:lpstr>Результаты эксперимента. Опрошенная 1</vt:lpstr>
      <vt:lpstr>Результаты эксперимента. Анализ дорисованного круга.</vt:lpstr>
      <vt:lpstr>Результаты эксперимента. Опрошенный 2</vt:lpstr>
      <vt:lpstr>Результаты эксперимента. Анализ дорисованного круга.</vt:lpstr>
      <vt:lpstr>Заключение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диссертация  Детская литература и развитие образного мышления ребенка</dc:title>
  <dc:creator>NP</dc:creator>
  <cp:lastModifiedBy>NP</cp:lastModifiedBy>
  <cp:revision>60</cp:revision>
  <dcterms:created xsi:type="dcterms:W3CDTF">2020-06-22T10:49:08Z</dcterms:created>
  <dcterms:modified xsi:type="dcterms:W3CDTF">2020-10-27T01:09:24Z</dcterms:modified>
</cp:coreProperties>
</file>