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79" r:id="rId4"/>
    <p:sldId id="275" r:id="rId5"/>
    <p:sldId id="257" r:id="rId6"/>
    <p:sldId id="258" r:id="rId7"/>
    <p:sldId id="259" r:id="rId8"/>
    <p:sldId id="260" r:id="rId9"/>
    <p:sldId id="282" r:id="rId10"/>
    <p:sldId id="276" r:id="rId11"/>
    <p:sldId id="277" r:id="rId12"/>
    <p:sldId id="278" r:id="rId13"/>
    <p:sldId id="280" r:id="rId14"/>
    <p:sldId id="281" r:id="rId15"/>
    <p:sldId id="27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52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353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8548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227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3483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228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665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95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99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905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77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5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433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572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641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5973D-FF59-4D8B-81D7-CB84CB8F13FF}" type="datetimeFigureOut">
              <a:rPr lang="ru-RU" smtClean="0"/>
              <a:pPr/>
              <a:t>пт 08.10.21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4FB0161-5103-43BA-BD76-9E54E57DF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0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iblio_dvoret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libsmr.ru/RideAndRead?razdel=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30583" y="692728"/>
            <a:ext cx="9523410" cy="2907017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/>
              <a:t/>
            </a:r>
            <a:br>
              <a:rPr lang="ru-RU" sz="4400" b="1" dirty="0"/>
            </a:b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Мероприятия областной </a:t>
            </a:r>
            <a:r>
              <a:rPr lang="ru-RU" sz="4400" b="1" dirty="0"/>
              <a:t>социально-педагогической программы 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«</a:t>
            </a:r>
            <a:r>
              <a:rPr lang="ru-RU" sz="4400" b="1" dirty="0"/>
              <a:t>Литература </a:t>
            </a:r>
            <a:r>
              <a:rPr lang="ru-RU" sz="4400" b="1" dirty="0" smtClean="0"/>
              <a:t>и современность»</a:t>
            </a:r>
            <a:endParaRPr lang="ru-RU" sz="4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3903" y="5539379"/>
            <a:ext cx="8915399" cy="1126283"/>
          </a:xfrm>
        </p:spPr>
        <p:txBody>
          <a:bodyPr/>
          <a:lstStyle/>
          <a:p>
            <a:pPr algn="r"/>
            <a:r>
              <a:rPr lang="ru-RU" dirty="0" err="1" smtClean="0"/>
              <a:t>Цаль</a:t>
            </a:r>
            <a:r>
              <a:rPr lang="ru-RU" dirty="0" smtClean="0"/>
              <a:t> Наталья Александровна, заведующий информационно-методической библиотекой ГБОУ ДО СО СДДЮТ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65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Областные Пушкинские чтения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4580" y="1530789"/>
            <a:ext cx="6698519" cy="45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0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Конкурс «Международного </a:t>
            </a:r>
            <a:r>
              <a:rPr lang="ru-RU" b="1" dirty="0"/>
              <a:t>союза книголюбов»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12" y="180222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5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513274"/>
            <a:ext cx="8944953" cy="563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1928" y="416292"/>
            <a:ext cx="9590560" cy="17865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Областной конкурс литературно – творческих </a:t>
            </a:r>
            <a:r>
              <a:rPr lang="ru-RU" b="1" dirty="0" smtClean="0"/>
              <a:t>работ </a:t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/>
              <a:t>Память в сердце, гордость в поколениях»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0800" y="5430982"/>
            <a:ext cx="8201891" cy="48024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445" y="1960965"/>
            <a:ext cx="6849464" cy="456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2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29" y="624110"/>
            <a:ext cx="9594193" cy="56797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63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4633" y="124690"/>
            <a:ext cx="3744785" cy="64424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8291" y="624110"/>
            <a:ext cx="5436321" cy="12808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Ждем Вас в группе ВК «Библиотека Дворца пионеров Самара»</a:t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8291" y="2133600"/>
            <a:ext cx="5436321" cy="59574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vk.com/biblio_dvorets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86451" y="4405745"/>
            <a:ext cx="2951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65" y="2729345"/>
            <a:ext cx="2914719" cy="37925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09544" y="3548411"/>
            <a:ext cx="21916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Телефон </a:t>
            </a:r>
          </a:p>
          <a:p>
            <a:r>
              <a:rPr lang="ru-RU" sz="3200" b="1" dirty="0" smtClean="0"/>
              <a:t>332-07-51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006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982" y="350650"/>
            <a:ext cx="6982691" cy="61207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592925" y="1905000"/>
            <a:ext cx="7770275" cy="7412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93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6483" y="4386694"/>
            <a:ext cx="3456277" cy="1566665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Областной/</a:t>
            </a:r>
            <a:br>
              <a:rPr lang="ru-RU" sz="3200" b="1" dirty="0" smtClean="0"/>
            </a:br>
            <a:r>
              <a:rPr lang="ru-RU" sz="3200" b="1" dirty="0" smtClean="0"/>
              <a:t>городской поэтический чемпионат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4107" y="165154"/>
            <a:ext cx="6414227" cy="3783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49681"/>
            <a:ext cx="5444836" cy="408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1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565" y="150235"/>
            <a:ext cx="9786648" cy="1280890"/>
          </a:xfrm>
        </p:spPr>
        <p:txBody>
          <a:bodyPr/>
          <a:lstStyle/>
          <a:p>
            <a:pPr algn="ctr"/>
            <a:r>
              <a:rPr lang="ru-RU" b="1" dirty="0" smtClean="0"/>
              <a:t>Международный конкурс юных чтецов «Живая классика»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8655" y="1431125"/>
            <a:ext cx="7469130" cy="498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9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Где взять современные тексты?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7527" y="2022764"/>
            <a:ext cx="10507085" cy="407323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Сайт </a:t>
            </a:r>
            <a:r>
              <a:rPr lang="en-US" sz="2800" dirty="0" smtClean="0"/>
              <a:t>sodb.ru – </a:t>
            </a:r>
            <a:r>
              <a:rPr lang="ru-RU" sz="2800" dirty="0" smtClean="0"/>
              <a:t>Раздел «Каталоги и ресурсы» - «Предоставление  бесплатного доступа к </a:t>
            </a:r>
            <a:r>
              <a:rPr lang="ru-RU" sz="2800" dirty="0" err="1" smtClean="0"/>
              <a:t>ЛитРес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9463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2249" y="249382"/>
            <a:ext cx="3350424" cy="63813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2541" y="249382"/>
            <a:ext cx="3383320" cy="638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5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04109" y="235527"/>
            <a:ext cx="3103563" cy="6230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1491" y="1593273"/>
            <a:ext cx="70230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Внимание! </a:t>
            </a:r>
          </a:p>
          <a:p>
            <a:endParaRPr lang="ru-RU" b="1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Если у Вас нет читательского билета,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то в это поле ставим цифру 1!</a:t>
            </a:r>
          </a:p>
          <a:p>
            <a:endParaRPr lang="ru-RU" b="1" dirty="0" smtClean="0"/>
          </a:p>
          <a:p>
            <a:r>
              <a:rPr lang="ru-RU" b="1" dirty="0" smtClean="0">
                <a:solidFill>
                  <a:srgbClr val="7030A0"/>
                </a:solidFill>
              </a:rPr>
              <a:t>Даже если Вы проживаете не в Самаре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и никогда не были в Областной детской библиотеке,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Вы можете бесплатно пользоваться библиотекой </a:t>
            </a:r>
            <a:r>
              <a:rPr lang="ru-RU" b="1" dirty="0" err="1" smtClean="0">
                <a:solidFill>
                  <a:srgbClr val="7030A0"/>
                </a:solidFill>
              </a:rPr>
              <a:t>ЛитРес</a:t>
            </a:r>
            <a:r>
              <a:rPr lang="ru-RU" b="1" dirty="0" smtClean="0">
                <a:solidFill>
                  <a:srgbClr val="7030A0"/>
                </a:solidFill>
              </a:rPr>
              <a:t>,</a:t>
            </a:r>
          </a:p>
          <a:p>
            <a:r>
              <a:rPr lang="ru-RU" b="1" dirty="0">
                <a:solidFill>
                  <a:srgbClr val="7030A0"/>
                </a:solidFill>
              </a:rPr>
              <a:t>з</a:t>
            </a:r>
            <a:r>
              <a:rPr lang="ru-RU" b="1" dirty="0" smtClean="0">
                <a:solidFill>
                  <a:srgbClr val="7030A0"/>
                </a:solidFill>
              </a:rPr>
              <a:t>аполнив эту  форму на сайте </a:t>
            </a:r>
            <a:r>
              <a:rPr lang="en-US" b="1" dirty="0" smtClean="0">
                <a:solidFill>
                  <a:srgbClr val="7030A0"/>
                </a:solidFill>
              </a:rPr>
              <a:t>sodb.ru</a:t>
            </a:r>
            <a:r>
              <a:rPr lang="ru-RU" b="1" dirty="0" smtClean="0">
                <a:solidFill>
                  <a:srgbClr val="7030A0"/>
                </a:solidFill>
              </a:rPr>
              <a:t>!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86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6836" y="624110"/>
            <a:ext cx="5297776" cy="1280890"/>
          </a:xfrm>
        </p:spPr>
        <p:txBody>
          <a:bodyPr/>
          <a:lstStyle/>
          <a:p>
            <a:pPr algn="r"/>
            <a:r>
              <a:rPr lang="ru-RU" b="1" dirty="0" smtClean="0"/>
              <a:t>Сайт </a:t>
            </a:r>
            <a:br>
              <a:rPr lang="ru-RU" b="1" dirty="0" smtClean="0"/>
            </a:br>
            <a:r>
              <a:rPr lang="ru-RU" b="1" dirty="0" smtClean="0"/>
              <a:t>конкурса «</a:t>
            </a:r>
            <a:r>
              <a:rPr lang="ru-RU" b="1" dirty="0" err="1" smtClean="0"/>
              <a:t>Книгуру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7813" y="346364"/>
            <a:ext cx="3135736" cy="608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/>
              <a:t>Тексты книг самарских авторов на сайте СОУНБ – Самарской областной универсальной научной библиотеки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libsmr.ru/RideAndRead?razdel=2</a:t>
            </a:r>
            <a:r>
              <a:rPr lang="ru-RU" dirty="0" smtClean="0"/>
              <a:t> 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343" y="2849053"/>
            <a:ext cx="3463639" cy="339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3793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174</TotalTime>
  <Words>141</Words>
  <Application>Microsoft Office PowerPoint</Application>
  <PresentationFormat>Широкоэкранный</PresentationFormat>
  <Paragraphs>31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Tahoma</vt:lpstr>
      <vt:lpstr>Wingdings 3</vt:lpstr>
      <vt:lpstr>Легкий дым</vt:lpstr>
      <vt:lpstr>   Мероприятия областной социально-педагогической программы  «Литература и современность»</vt:lpstr>
      <vt:lpstr>Презентация PowerPoint</vt:lpstr>
      <vt:lpstr>Областной/ городской поэтический чемпионат</vt:lpstr>
      <vt:lpstr>Международный конкурс юных чтецов «Живая классика»</vt:lpstr>
      <vt:lpstr>Где взять современные тексты?</vt:lpstr>
      <vt:lpstr>Презентация PowerPoint</vt:lpstr>
      <vt:lpstr>Презентация PowerPoint</vt:lpstr>
      <vt:lpstr>Сайт  конкурса «Книгуру»</vt:lpstr>
      <vt:lpstr>Тексты книг самарских авторов на сайте СОУНБ – Самарской областной универсальной научной библиотеки</vt:lpstr>
      <vt:lpstr>Областные Пушкинские чтения</vt:lpstr>
      <vt:lpstr>Конкурс «Международного союза книголюбов»</vt:lpstr>
      <vt:lpstr>Презентация PowerPoint</vt:lpstr>
      <vt:lpstr>Областной конкурс литературно – творческих работ  «Память в сердце, гордость в поколениях»  </vt:lpstr>
      <vt:lpstr>Презентация PowerPoint</vt:lpstr>
      <vt:lpstr>Ждем Вас в группе ВК «Библиотека Дворца пионеров Самара»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Выбор произведения на конкурс «Живая классика»</dc:title>
  <dc:creator>natalya</dc:creator>
  <cp:lastModifiedBy>natalya</cp:lastModifiedBy>
  <cp:revision>30</cp:revision>
  <dcterms:created xsi:type="dcterms:W3CDTF">2020-12-04T03:10:56Z</dcterms:created>
  <dcterms:modified xsi:type="dcterms:W3CDTF">2021-10-08T06:57:38Z</dcterms:modified>
</cp:coreProperties>
</file>