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71" r:id="rId3"/>
    <p:sldId id="288" r:id="rId4"/>
    <p:sldId id="273" r:id="rId5"/>
    <p:sldId id="274" r:id="rId6"/>
    <p:sldId id="272" r:id="rId7"/>
    <p:sldId id="260" r:id="rId8"/>
    <p:sldId id="275" r:id="rId9"/>
    <p:sldId id="282" r:id="rId10"/>
    <p:sldId id="279" r:id="rId11"/>
    <p:sldId id="261" r:id="rId12"/>
    <p:sldId id="276" r:id="rId13"/>
    <p:sldId id="269" r:id="rId14"/>
    <p:sldId id="285" r:id="rId15"/>
    <p:sldId id="284" r:id="rId16"/>
    <p:sldId id="287" r:id="rId17"/>
    <p:sldId id="263" r:id="rId18"/>
    <p:sldId id="283" r:id="rId19"/>
    <p:sldId id="286" r:id="rId20"/>
    <p:sldId id="280" r:id="rId21"/>
    <p:sldId id="281" r:id="rId22"/>
    <p:sldId id="262" r:id="rId23"/>
    <p:sldId id="277" r:id="rId24"/>
    <p:sldId id="290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B3D25-5140-4E74-A36C-943699BE5502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379679-A7E1-4B64-9940-DB61D53F7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9817F6-132D-419C-B581-6C87BF7CCA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20.05.2020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2DC661-1780-4888-BF60-B1CA3E2CDA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styainikita.ru/dekorativnyij_zyak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nastyainikita.ru/pochtal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hyperlink" Target="https://br-bondarenko.jimdofree.com/%D1%81%D0%BA%D0%B0%D0%B7%D0%BA%D0%B8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nastyainikita.ru/shhenok_zasony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sodb.ru/taxonomy/term/88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det_bibl_63/" TargetMode="External"/><Relationship Id="rId5" Type="http://schemas.openxmlformats.org/officeDocument/2006/relationships/hyperlink" Target="https://vk.com/biblio_detstvo" TargetMode="External"/><Relationship Id="rId4" Type="http://schemas.openxmlformats.org/officeDocument/2006/relationships/hyperlink" Target="http://sodb.r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espalov-valentin-ivanovich-pisatel.larec-skazok.r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ww.litres.ru/aleksandr-stanislavovich-malinovskiy/" TargetMode="Externa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tyainikita.ru/shhenok_zasonya" TargetMode="External"/><Relationship Id="rId3" Type="http://schemas.openxmlformats.org/officeDocument/2006/relationships/image" Target="../media/image23.jpg"/><Relationship Id="rId7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styainikita.ru/pro_kolokol_bim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J:\ЛОГОТИП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121" y="439060"/>
            <a:ext cx="3637967" cy="221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9422" y="2996877"/>
            <a:ext cx="8843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Самарские писатели – детям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52633" y="3850474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информационный обзор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83070" y="6073254"/>
            <a:ext cx="25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   2020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7035" y="2912479"/>
            <a:ext cx="9526137" cy="1714715"/>
          </a:xfrm>
          <a:prstGeom prst="rect">
            <a:avLst/>
          </a:prstGeom>
          <a:noFill/>
          <a:ln w="5715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260609" y="5027058"/>
            <a:ext cx="439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 smtClean="0"/>
              <a:t>Флягина</a:t>
            </a:r>
            <a:r>
              <a:rPr lang="ru-RU" sz="2000" i="1" dirty="0" smtClean="0"/>
              <a:t> Н.М. – заведующая отделом обслуживания школьников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5275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527863" y="318723"/>
            <a:ext cx="75009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1F497D"/>
                </a:solidFill>
                <a:latin typeface="Arial" charset="0"/>
              </a:rPr>
              <a:t>Иван Григорьевич </a:t>
            </a:r>
            <a:r>
              <a:rPr lang="ru-RU" sz="3200" b="1" i="1" dirty="0" smtClean="0">
                <a:solidFill>
                  <a:srgbClr val="1F497D"/>
                </a:solidFill>
                <a:latin typeface="Arial" charset="0"/>
              </a:rPr>
              <a:t>Бардин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Arial" charset="0"/>
              </a:rPr>
              <a:t>(г. Новокуйбышевск)</a:t>
            </a:r>
            <a:endParaRPr lang="ru-RU" sz="2400" b="1" i="1" dirty="0"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26" y="1616858"/>
            <a:ext cx="3630414" cy="4808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14" y="1882516"/>
            <a:ext cx="3504443" cy="42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://sodb.ru/sites/default/files/Ko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5155" y="1704536"/>
            <a:ext cx="3333750" cy="4762500"/>
          </a:xfrm>
          <a:prstGeom prst="rect">
            <a:avLst/>
          </a:prstGeom>
          <a:noFill/>
        </p:spPr>
      </p:pic>
      <p:pic>
        <p:nvPicPr>
          <p:cNvPr id="20490" name="Picture 10" descr="http://sodb.ru/sites/default/files/u5/121412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2568" y="1906467"/>
            <a:ext cx="3268979" cy="43586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27606" y="464234"/>
            <a:ext cx="7751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Олег Иванович Корниенко </a:t>
            </a:r>
          </a:p>
          <a:p>
            <a:pPr algn="ctr"/>
            <a:r>
              <a:rPr lang="ru-RU" sz="2800" b="1" dirty="0" smtClean="0"/>
              <a:t>(г. Сызрань)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438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Picture 6" descr="http://sodb.ru/sites/default/files/Kornienko.png"/>
          <p:cNvPicPr>
            <a:picLocks noChangeAspect="1" noChangeArrowheads="1"/>
          </p:cNvPicPr>
          <p:nvPr/>
        </p:nvPicPr>
        <p:blipFill>
          <a:blip r:embed="rId2"/>
          <a:srcRect l="47873"/>
          <a:stretch>
            <a:fillRect/>
          </a:stretch>
        </p:blipFill>
        <p:spPr bwMode="auto">
          <a:xfrm>
            <a:off x="7181556" y="901863"/>
            <a:ext cx="2999441" cy="3633794"/>
          </a:xfrm>
          <a:prstGeom prst="rect">
            <a:avLst/>
          </a:prstGeom>
          <a:noFill/>
        </p:spPr>
      </p:pic>
      <p:pic>
        <p:nvPicPr>
          <p:cNvPr id="44034" name="Picture 2" descr="https://scientific-book.ru/image/10193243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0544" y="864156"/>
            <a:ext cx="2859182" cy="3671501"/>
          </a:xfrm>
          <a:prstGeom prst="rect">
            <a:avLst/>
          </a:prstGeom>
          <a:noFill/>
        </p:spPr>
      </p:pic>
      <p:pic>
        <p:nvPicPr>
          <p:cNvPr id="9" name="Рисунок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827" y="5191066"/>
            <a:ext cx="2456901" cy="420660"/>
          </a:xfrm>
          <a:prstGeom prst="rect">
            <a:avLst/>
          </a:prstGeom>
        </p:spPr>
      </p:pic>
      <p:pic>
        <p:nvPicPr>
          <p:cNvPr id="10" name="Рисунок 9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684" y="5195462"/>
            <a:ext cx="2456901" cy="42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20BA1-ED50-46AB-BB0F-6D4008546D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F:\ноутбук\флешка новая 2\Самарские писатели\Цыпленкова\Фото\1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156" y="1668414"/>
            <a:ext cx="3320137" cy="44268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71533" y="401755"/>
            <a:ext cx="700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CC"/>
                </a:solidFill>
                <a:latin typeface="Arial" charset="0"/>
              </a:rPr>
              <a:t>Галина </a:t>
            </a:r>
            <a:r>
              <a:rPr lang="ru-RU" sz="3200" b="1" i="1" dirty="0" err="1" smtClean="0">
                <a:solidFill>
                  <a:srgbClr val="0000CC"/>
                </a:solidFill>
                <a:latin typeface="Arial" charset="0"/>
              </a:rPr>
              <a:t>Мингачевна</a:t>
            </a:r>
            <a:r>
              <a:rPr lang="ru-RU" sz="3200" b="1" i="1" dirty="0" smtClean="0">
                <a:solidFill>
                  <a:srgbClr val="0000CC"/>
                </a:solidFill>
                <a:latin typeface="Arial" charset="0"/>
              </a:rPr>
              <a:t> Цыплёнкова </a:t>
            </a:r>
            <a:r>
              <a:rPr lang="ru-RU" sz="2400" b="1" i="1" dirty="0" smtClean="0">
                <a:latin typeface="Arial" charset="0"/>
              </a:rPr>
              <a:t>(г. Сызрань)</a:t>
            </a:r>
            <a:endParaRPr lang="ru-RU" sz="2400" b="1" i="1" dirty="0"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7" y="1921684"/>
            <a:ext cx="3413760" cy="43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489704" y="685800"/>
            <a:ext cx="729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Валентина Николаевна Юдина</a:t>
            </a:r>
          </a:p>
          <a:p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        </a:t>
            </a:r>
            <a:r>
              <a:rPr lang="ru-RU" dirty="0" smtClean="0"/>
              <a:t>(г. Сызрань)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1" y="1886129"/>
            <a:ext cx="2455705" cy="284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880" y="4066473"/>
            <a:ext cx="2157984" cy="2132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49" y="1886129"/>
            <a:ext cx="3023524" cy="43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62" y="3029803"/>
            <a:ext cx="1881271" cy="2626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55" y="1853184"/>
            <a:ext cx="3078480" cy="369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1360" y="502920"/>
            <a:ext cx="6995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Эвелина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Николаевна Глазкова</a:t>
            </a:r>
          </a:p>
          <a:p>
            <a:pPr algn="ctr"/>
            <a:r>
              <a:rPr lang="ru-RU" dirty="0" smtClean="0"/>
              <a:t> </a:t>
            </a:r>
            <a:r>
              <a:rPr lang="ru-RU" sz="2400" b="1" dirty="0" smtClean="0"/>
              <a:t>(г. Самара)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60" y="1853184"/>
            <a:ext cx="3959852" cy="26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18" y="1514901"/>
            <a:ext cx="2941612" cy="4606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9362" y="300250"/>
            <a:ext cx="6790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Василий Васильевич Семёнов</a:t>
            </a:r>
          </a:p>
          <a:p>
            <a:pPr algn="ctr"/>
            <a:r>
              <a:rPr lang="ru-RU" b="1" dirty="0" smtClean="0"/>
              <a:t> (г. Самара)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79" y="1836831"/>
            <a:ext cx="2995585" cy="4284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42" y="2116640"/>
            <a:ext cx="2637025" cy="37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12" y="1837330"/>
            <a:ext cx="2891790" cy="3855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01" y="1837330"/>
            <a:ext cx="2857500" cy="4133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8960" y="381000"/>
            <a:ext cx="743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Светлана Макашова </a:t>
            </a:r>
          </a:p>
          <a:p>
            <a:pPr algn="ctr"/>
            <a:r>
              <a:rPr lang="ru-RU" sz="2800" dirty="0" smtClean="0"/>
              <a:t>(г. Самара)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73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51" y="817824"/>
            <a:ext cx="2650213" cy="2992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4" y="2186370"/>
            <a:ext cx="2540000" cy="25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55" y="3810000"/>
            <a:ext cx="2908980" cy="283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49" y="2418382"/>
            <a:ext cx="3439961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7666" y="586854"/>
            <a:ext cx="644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Мария Пашинина 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14" y="1575435"/>
            <a:ext cx="3449523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0" y="2072640"/>
            <a:ext cx="4316256" cy="287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706" y="553416"/>
            <a:ext cx="731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Денис </a:t>
            </a:r>
            <a:r>
              <a:rPr lang="ru-RU" sz="3200" b="1" dirty="0" err="1" smtClean="0">
                <a:solidFill>
                  <a:srgbClr val="0070C0"/>
                </a:solidFill>
              </a:rPr>
              <a:t>Либстер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b="1" dirty="0" smtClean="0"/>
              <a:t> (г. Самара)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896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48" y="1529860"/>
            <a:ext cx="3240257" cy="4104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575" y="707910"/>
            <a:ext cx="3148471" cy="4202798"/>
          </a:xfrm>
          <a:prstGeom prst="rect">
            <a:avLst/>
          </a:prstGeom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79" y="5634185"/>
            <a:ext cx="2457450" cy="41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9" y="1645920"/>
            <a:ext cx="2998695" cy="39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86" y="1722119"/>
            <a:ext cx="3068527" cy="4496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15" y="1722119"/>
            <a:ext cx="3022361" cy="4533542"/>
          </a:xfrm>
          <a:prstGeom prst="rect">
            <a:avLst/>
          </a:prstGeom>
        </p:spPr>
      </p:pic>
      <p:pic>
        <p:nvPicPr>
          <p:cNvPr id="45058" name="Picture 2" descr="E:\самарские писатели\600_hvumv73yc2c_n2098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95571" y="4860386"/>
            <a:ext cx="2205697" cy="16542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58794" y="436098"/>
            <a:ext cx="8215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Светлана </a:t>
            </a:r>
            <a:r>
              <a:rPr lang="ru-RU" sz="3200" b="1" dirty="0" err="1" smtClean="0">
                <a:solidFill>
                  <a:srgbClr val="0070C0"/>
                </a:solidFill>
              </a:rPr>
              <a:t>Решенина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/>
              <a:t>(г. Тольятти) </a:t>
            </a:r>
          </a:p>
          <a:p>
            <a:pPr algn="ctr"/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19" y="553195"/>
            <a:ext cx="1905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KEK004B\Public_2\Лазарева\Писатели Фестиваль\Лидерман\календарь май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85" y="2324585"/>
            <a:ext cx="2602800" cy="38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KEK004B\Public_2\Лазарева\Писатели Фестиваль\Лидерман\всего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17" y="2458142"/>
            <a:ext cx="2509663" cy="37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7805" y="289560"/>
            <a:ext cx="5928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Виктория </a:t>
            </a:r>
            <a:r>
              <a:rPr lang="ru-RU" sz="3600" b="1" dirty="0" err="1" smtClean="0">
                <a:solidFill>
                  <a:srgbClr val="0070C0"/>
                </a:solidFill>
              </a:rPr>
              <a:t>Ледерман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/>
              <a:t>                                     (г. Самара)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88" y="1623097"/>
            <a:ext cx="2696965" cy="30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19" y="624840"/>
            <a:ext cx="3110494" cy="4450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502920"/>
            <a:ext cx="3436620" cy="5154930"/>
          </a:xfrm>
          <a:prstGeom prst="rect">
            <a:avLst/>
          </a:prstGeom>
        </p:spPr>
      </p:pic>
      <p:pic>
        <p:nvPicPr>
          <p:cNvPr id="7" name="Рисунок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759" y="6144750"/>
            <a:ext cx="245690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0499" y="1762536"/>
            <a:ext cx="48932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2"/>
              </a:rPr>
              <a:t>http://sodb.ru/taxonomy/term/88</a:t>
            </a:r>
            <a:endParaRPr lang="en-US" sz="2400" b="1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9008" r="10183" b="5805"/>
          <a:stretch>
            <a:fillRect/>
          </a:stretch>
        </p:blipFill>
        <p:spPr bwMode="auto">
          <a:xfrm>
            <a:off x="1960098" y="1032829"/>
            <a:ext cx="8707902" cy="57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35680" y="375588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hlinkClick r:id="rId2"/>
              </a:rPr>
              <a:t>Писатели Самарской области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733" y="388886"/>
            <a:ext cx="2784443" cy="168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20" y="2619861"/>
            <a:ext cx="75787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053" y="4449499"/>
            <a:ext cx="50006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http://sodb.ru/</a:t>
            </a:r>
            <a:endParaRPr lang="ru-RU" sz="2000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800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7352" name="Прямоугольник 7"/>
          <p:cNvSpPr>
            <a:spLocks noChangeArrowheads="1"/>
          </p:cNvSpPr>
          <p:nvPr/>
        </p:nvSpPr>
        <p:spPr bwMode="auto">
          <a:xfrm>
            <a:off x="4054474" y="5088502"/>
            <a:ext cx="33618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https://vk.com/biblio_detstvo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7353" name="TextBox 8"/>
          <p:cNvSpPr txBox="1">
            <a:spLocks noChangeArrowheads="1"/>
          </p:cNvSpPr>
          <p:nvPr/>
        </p:nvSpPr>
        <p:spPr bwMode="auto">
          <a:xfrm>
            <a:off x="3574679" y="5795061"/>
            <a:ext cx="6194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https://www.instagram.com/det_bibl_63/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7782" y="1662270"/>
            <a:ext cx="784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85" y="781651"/>
            <a:ext cx="3135705" cy="4660284"/>
          </a:xfrm>
          <a:prstGeom prst="rect">
            <a:avLst/>
          </a:prstGeom>
        </p:spPr>
      </p:pic>
      <p:pic>
        <p:nvPicPr>
          <p:cNvPr id="6" name="Рисунок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52" y="5802314"/>
            <a:ext cx="2456901" cy="420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6" t="2292"/>
          <a:stretch/>
        </p:blipFill>
        <p:spPr>
          <a:xfrm>
            <a:off x="7588157" y="1178581"/>
            <a:ext cx="2729552" cy="38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42" y="823390"/>
            <a:ext cx="3044922" cy="4643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76" y="993069"/>
            <a:ext cx="3067273" cy="4298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21" y="993069"/>
            <a:ext cx="294462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96" y="587148"/>
            <a:ext cx="3586382" cy="52404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2" y="685622"/>
            <a:ext cx="3634450" cy="52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453315"/>
            <a:ext cx="3361651" cy="5165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8" y="467382"/>
            <a:ext cx="3387330" cy="51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odb.ru/sites/default/files/u1/foto_2_2014/malinovskiy_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6053" y="1430057"/>
            <a:ext cx="3243191" cy="44795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58794" y="253218"/>
            <a:ext cx="794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Александр </a:t>
            </a:r>
            <a:r>
              <a:rPr lang="ru-RU" sz="3200" b="1" dirty="0">
                <a:solidFill>
                  <a:srgbClr val="0070C0"/>
                </a:solidFill>
              </a:rPr>
              <a:t>С</a:t>
            </a:r>
            <a:r>
              <a:rPr lang="ru-RU" sz="3200" b="1" dirty="0" smtClean="0">
                <a:solidFill>
                  <a:srgbClr val="0070C0"/>
                </a:solidFill>
              </a:rPr>
              <a:t>таниславович Малиновский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97" y="1706880"/>
            <a:ext cx="4176062" cy="37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9679-A7E1-4B64-9940-DB61D53F776B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3010" name="Picture 2" descr="Под старыми кленами (сборник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8756" y="1098086"/>
            <a:ext cx="3143250" cy="4648201"/>
          </a:xfrm>
          <a:prstGeom prst="rect">
            <a:avLst/>
          </a:prstGeom>
          <a:noFill/>
        </p:spPr>
      </p:pic>
      <p:pic>
        <p:nvPicPr>
          <p:cNvPr id="43012" name="Picture 4" descr="Хромоножка и другие (сборник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4870" y="705191"/>
            <a:ext cx="3143250" cy="4581525"/>
          </a:xfrm>
          <a:prstGeom prst="rect">
            <a:avLst/>
          </a:prstGeom>
          <a:noFill/>
        </p:spPr>
      </p:pic>
      <p:pic>
        <p:nvPicPr>
          <p:cNvPr id="43014" name="Picture 6" descr="Принесу вам хлебных крошек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8584" y="1273127"/>
            <a:ext cx="3143250" cy="4448175"/>
          </a:xfrm>
          <a:prstGeom prst="rect">
            <a:avLst/>
          </a:prstGeom>
          <a:noFill/>
        </p:spPr>
      </p:pic>
      <p:pic>
        <p:nvPicPr>
          <p:cNvPr id="3" name="Рисунок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306" y="6123015"/>
            <a:ext cx="2456901" cy="42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372615"/>
            <a:ext cx="2998470" cy="4088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103120"/>
            <a:ext cx="2753916" cy="3916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66" y="1222232"/>
            <a:ext cx="2057400" cy="2670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0" y="2607564"/>
            <a:ext cx="2057400" cy="2679192"/>
          </a:xfrm>
          <a:prstGeom prst="rect">
            <a:avLst/>
          </a:prstGeom>
        </p:spPr>
      </p:pic>
      <p:pic>
        <p:nvPicPr>
          <p:cNvPr id="7" name="Рисунок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83" y="4085491"/>
            <a:ext cx="1843766" cy="315682"/>
          </a:xfrm>
          <a:prstGeom prst="rect">
            <a:avLst/>
          </a:prstGeom>
        </p:spPr>
      </p:pic>
      <p:pic>
        <p:nvPicPr>
          <p:cNvPr id="8" name="Рисунок 7">
            <a:hlinkClick r:id="rId8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169" y="5809470"/>
            <a:ext cx="2456901" cy="4206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758" y="327546"/>
            <a:ext cx="686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Николай Викторович Агафонов 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137</Words>
  <Application>Microsoft Office PowerPoint</Application>
  <PresentationFormat>Широкоэкранный</PresentationFormat>
  <Paragraphs>42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30</cp:revision>
  <dcterms:created xsi:type="dcterms:W3CDTF">2020-05-18T10:33:22Z</dcterms:created>
  <dcterms:modified xsi:type="dcterms:W3CDTF">2020-05-20T10:46:52Z</dcterms:modified>
</cp:coreProperties>
</file>