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72" r:id="rId6"/>
    <p:sldId id="269" r:id="rId7"/>
    <p:sldId id="271" r:id="rId8"/>
    <p:sldId id="273" r:id="rId9"/>
    <p:sldId id="266" r:id="rId10"/>
    <p:sldId id="267" r:id="rId11"/>
    <p:sldId id="268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74" autoAdjust="0"/>
  </p:normalViewPr>
  <p:slideViewPr>
    <p:cSldViewPr>
      <p:cViewPr varScale="1">
        <p:scale>
          <a:sx n="74" d="100"/>
          <a:sy n="74" d="100"/>
        </p:scale>
        <p:origin x="171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34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7065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821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290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985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017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01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32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70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34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92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62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5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59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34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6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0%D0%B0%D1%81%D1%81%D0%BA%D0%B0%D0%B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280920" cy="61206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211264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        Как написать конкурсное сочинение </a:t>
            </a:r>
            <a:br>
              <a:rPr lang="ru-RU" b="1" dirty="0"/>
            </a:br>
            <a:endParaRPr lang="ru-RU" sz="1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933056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Подготовила </a:t>
            </a:r>
          </a:p>
          <a:p>
            <a:pPr algn="r"/>
            <a:r>
              <a:rPr lang="ru-RU" sz="2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Кайкина Лариса Юрьевна,</a:t>
            </a:r>
          </a:p>
          <a:p>
            <a:pPr algn="r"/>
            <a:r>
              <a:rPr lang="ru-RU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преподаватель филологических дисциплин </a:t>
            </a:r>
            <a:r>
              <a:rPr lang="ru-RU" sz="20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ССПК,член</a:t>
            </a:r>
            <a:r>
              <a:rPr lang="ru-RU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жюри Областных творческих конкурсов</a:t>
            </a:r>
          </a:p>
        </p:txBody>
      </p:sp>
    </p:spTree>
    <p:extLst>
      <p:ext uri="{BB962C8B-B14F-4D97-AF65-F5344CB8AC3E}">
        <p14:creationId xmlns:p14="http://schemas.microsoft.com/office/powerpoint/2010/main" val="242457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01836" y="267400"/>
            <a:ext cx="8424936" cy="6264696"/>
          </a:xfrm>
          <a:prstGeom prst="round2DiagRect">
            <a:avLst/>
          </a:prstGeom>
          <a:pattFill prst="dotDmnd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 w="7302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73169" y="267400"/>
            <a:ext cx="8424936" cy="6264696"/>
          </a:xfrm>
          <a:prstGeom prst="round2DiagRect">
            <a:avLst/>
          </a:prstGeom>
          <a:noFill/>
          <a:ln w="7302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620688"/>
            <a:ext cx="69847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СОЧИНЕНИЕ- ПОВЕСТВОВАНИЕ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Сочинение-повествование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основывается на умении рассказывать о каком-то эпизоде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случае  из жизни.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отвечает на вопросы: кто?, что делал?, где?, когда?, как? 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5866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90072" y="267400"/>
            <a:ext cx="8424936" cy="6264696"/>
          </a:xfrm>
          <a:prstGeom prst="round2DiagRect">
            <a:avLst/>
          </a:prstGeom>
          <a:pattFill prst="dotDmnd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 w="7302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73169" y="267400"/>
            <a:ext cx="8424936" cy="6264696"/>
          </a:xfrm>
          <a:prstGeom prst="round2DiagRect">
            <a:avLst/>
          </a:prstGeom>
          <a:noFill/>
          <a:ln w="7302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768258"/>
            <a:ext cx="68407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-ПОВЕСТВОВАНИЕ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1.Вступление (что было в начале).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2.Развитие действий (потом, затем).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3.Развязка (наконец).</a:t>
            </a:r>
          </a:p>
        </p:txBody>
      </p:sp>
    </p:spTree>
    <p:extLst>
      <p:ext uri="{BB962C8B-B14F-4D97-AF65-F5344CB8AC3E}">
        <p14:creationId xmlns:p14="http://schemas.microsoft.com/office/powerpoint/2010/main" val="2876409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62E043-C175-5ACB-9258-CCC9DA28D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Анализ конкурсных сочинений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E3FDFA-48B8-07F6-D965-6D4814B9C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Память в сердце-гордость в поколеньях</a:t>
            </a:r>
          </a:p>
          <a:p>
            <a:r>
              <a:rPr lang="ru-RU" dirty="0"/>
              <a:t>Парад памяти</a:t>
            </a:r>
          </a:p>
        </p:txBody>
      </p:sp>
    </p:spTree>
    <p:extLst>
      <p:ext uri="{BB962C8B-B14F-4D97-AF65-F5344CB8AC3E}">
        <p14:creationId xmlns:p14="http://schemas.microsoft.com/office/powerpoint/2010/main" val="709908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9520AE-36A5-0E57-FB6C-8869D784F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ошибки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155A02-BBC8-B4F6-BBB3-C05562F12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9" y="1628800"/>
            <a:ext cx="7490792" cy="5229200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титульного листа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темы сочинения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указан жанр сочинения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Неэстетичное оформление работы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погрешности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Нечеткая композиция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например,нет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вступления)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штампов в раскрытии темы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 творческого подхода  в раскрытии темы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Оригинальность подачи темы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Плагиат-выдача чужого сочинения за своё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Самое главное : композиционно-содержательная часть сочинения + 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оригинальность раскрытия темы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358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59532" y="404664"/>
            <a:ext cx="8424936" cy="6264696"/>
          </a:xfrm>
          <a:prstGeom prst="round2DiagRect">
            <a:avLst/>
          </a:prstGeom>
          <a:pattFill prst="dotDmnd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 w="7302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412776"/>
            <a:ext cx="727280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>
                <a:solidFill>
                  <a:srgbClr val="333333"/>
                </a:solidFill>
                <a:latin typeface="Arial"/>
              </a:rPr>
              <a:t> </a:t>
            </a:r>
            <a:r>
              <a:rPr lang="ru-RU" sz="2800" b="1" u="sng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изложение своих мыслей на определенную 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тему.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28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Сочинение должно показать знание определенного </a:t>
            </a:r>
            <a:r>
              <a:rPr lang="ru-RU" sz="36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умение изложить свои мысли последовательно,  убедительно и вполне грамотно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70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59532" y="569196"/>
            <a:ext cx="8424936" cy="6264696"/>
          </a:xfrm>
          <a:prstGeom prst="round2DiagRect">
            <a:avLst/>
          </a:prstGeom>
          <a:pattFill prst="dotDmnd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 w="7302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73169" y="267400"/>
            <a:ext cx="8424936" cy="6264696"/>
          </a:xfrm>
          <a:prstGeom prst="round2DiagRect">
            <a:avLst/>
          </a:prstGeom>
          <a:noFill/>
          <a:ln w="7302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764704"/>
            <a:ext cx="66247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СОЧИНЕНИЯ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Любое сочинение должно иметь название.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Тексты без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называются  «текстами не о чем».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– окошко для взгляда вперед.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/>
              <a:t>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3038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73169" y="267400"/>
            <a:ext cx="8424936" cy="6264696"/>
          </a:xfrm>
          <a:prstGeom prst="round2DiagRect">
            <a:avLst/>
          </a:prstGeom>
          <a:pattFill prst="dotDmnd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 w="7302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73169" y="267400"/>
            <a:ext cx="8424936" cy="6264696"/>
          </a:xfrm>
          <a:prstGeom prst="round2DiagRect">
            <a:avLst/>
          </a:prstGeom>
          <a:noFill/>
          <a:ln w="7302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89193" y="692696"/>
            <a:ext cx="79928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жанры конкурсных сочинений  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очерк </a:t>
            </a: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рассказ</a:t>
            </a: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эссе</a:t>
            </a: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дневник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сказка</a:t>
            </a:r>
          </a:p>
          <a:p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02657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80C58C-6F75-B853-D127-DFDC9151C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ЭССЕ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61029A-D824-A96F-3ECD-ED9FD0C64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7" y="1700808"/>
            <a:ext cx="7416824" cy="4210414"/>
          </a:xfrm>
        </p:spPr>
        <p:txBody>
          <a:bodyPr>
            <a:normAutofit lnSpcReduction="10000"/>
          </a:bodyPr>
          <a:lstStyle/>
          <a:p>
            <a:r>
              <a:rPr lang="ru-RU" sz="24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Отличие эссе от очерка в том, что эссе </a:t>
            </a:r>
            <a:r>
              <a:rPr lang="ru-RU" sz="24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не должно описывать происшествий и не имеет сюжета.</a:t>
            </a:r>
            <a:endParaRPr lang="ru-RU" sz="2400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2400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 это больше философское рассуждение, относящееся к </a:t>
            </a:r>
            <a:r>
              <a:rPr lang="ru-RU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публицистическому жанру</a:t>
            </a:r>
          </a:p>
          <a:p>
            <a:r>
              <a:rPr lang="ru-RU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это впечатления и соображения автора по конкретному поводу или предмету.</a:t>
            </a:r>
          </a:p>
          <a:p>
            <a:r>
              <a:rPr lang="ru-RU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Имеет свободную композицию</a:t>
            </a:r>
          </a:p>
          <a:p>
            <a:endParaRPr lang="ru-RU" sz="2400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2400" dirty="0">
                <a:solidFill>
                  <a:srgbClr val="202124"/>
                </a:solidFill>
                <a:latin typeface="arial" panose="020B0604020202020204" pitchFamily="34" charset="0"/>
              </a:rPr>
              <a:t>Это длинное сочинение ( до 5-ти страниц)</a:t>
            </a:r>
            <a:endParaRPr lang="ru-RU" sz="2400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82669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1FE398-C657-3801-5F42-B3CDBA45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рассказ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53290E-4C9B-28F9-4796-57FEDD317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0" dirty="0">
                <a:solidFill>
                  <a:srgbClr val="5F63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</a:t>
            </a:r>
            <a:r>
              <a:rPr lang="ru-RU" sz="28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произведение прозы маленького объема, лаконично описывающее определенное событие или эпизод из жизни героев. </a:t>
            </a:r>
          </a:p>
          <a:p>
            <a:r>
              <a:rPr lang="ru-RU" sz="28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Есть художественный вымысел</a:t>
            </a:r>
          </a:p>
        </p:txBody>
      </p:sp>
    </p:spTree>
    <p:extLst>
      <p:ext uri="{BB962C8B-B14F-4D97-AF65-F5344CB8AC3E}">
        <p14:creationId xmlns:p14="http://schemas.microsoft.com/office/powerpoint/2010/main" val="415926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80DAE7-E149-6094-2B9C-9AFBA68B8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 </a:t>
            </a:r>
            <a:r>
              <a:rPr lang="ru-RU" sz="2800" b="1" dirty="0"/>
              <a:t>ОЧЕРК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8968E5-1F70-54A5-D61A-3B4DA2034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О́черк</a:t>
            </a:r>
            <a:r>
              <a:rPr 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одна из разновидностей </a:t>
            </a:r>
            <a:r>
              <a:rPr lang="ru-RU" sz="24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Рассказ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рассказа</a:t>
            </a:r>
            <a:r>
              <a:rPr 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endParaRPr lang="ru-RU" sz="2400" b="1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Очерк</a:t>
            </a:r>
            <a:r>
              <a:rPr 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</a:t>
            </a:r>
            <a:r>
              <a:rPr lang="ru-RU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полухудожественный</a:t>
            </a:r>
            <a:r>
              <a:rPr 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полудокументальный жанр, в котором описываются реальные события и реальные люди. </a:t>
            </a:r>
            <a:r>
              <a:rPr lang="ru-RU" sz="24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художественный вымысел+ документальность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876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6BC3EF-4AFB-AD65-C029-5FC96D3B7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виды сочинений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B9CB67-0586-6B03-F7C1-A199DE747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типами речи бывают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Сочинения-рассуждения</a:t>
            </a:r>
          </a:p>
          <a:p>
            <a:r>
              <a:rPr 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Сочинения-повествования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Сочинения-описания</a:t>
            </a:r>
          </a:p>
        </p:txBody>
      </p:sp>
    </p:spTree>
    <p:extLst>
      <p:ext uri="{BB962C8B-B14F-4D97-AF65-F5344CB8AC3E}">
        <p14:creationId xmlns:p14="http://schemas.microsoft.com/office/powerpoint/2010/main" val="137879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73169" y="267400"/>
            <a:ext cx="8424936" cy="6264696"/>
          </a:xfrm>
          <a:prstGeom prst="round2DiagRect">
            <a:avLst/>
          </a:prstGeom>
          <a:pattFill prst="dotDmnd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 w="7302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73169" y="267400"/>
            <a:ext cx="8424936" cy="6264696"/>
          </a:xfrm>
          <a:prstGeom prst="round2DiagRect">
            <a:avLst/>
          </a:prstGeom>
          <a:noFill/>
          <a:ln w="7302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008449"/>
            <a:ext cx="73448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СОЧИНЕНИЕ-РАССУЖДЕНИЕ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1.Высказывается какая-то мысль.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(тезис)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2.Приводятся доказательства этой мысли.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(аргумент)</a:t>
            </a:r>
          </a:p>
          <a:p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3.Итог, то есть вывод из доказательства.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(вывод)</a:t>
            </a:r>
          </a:p>
        </p:txBody>
      </p:sp>
    </p:spTree>
    <p:extLst>
      <p:ext uri="{BB962C8B-B14F-4D97-AF65-F5344CB8AC3E}">
        <p14:creationId xmlns:p14="http://schemas.microsoft.com/office/powerpoint/2010/main" val="402469973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1621</TotalTime>
  <Words>370</Words>
  <Application>Microsoft Office PowerPoint</Application>
  <PresentationFormat>Экран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arial</vt:lpstr>
      <vt:lpstr>Century Gothic</vt:lpstr>
      <vt:lpstr>Times New Roman</vt:lpstr>
      <vt:lpstr>Wingdings 3</vt:lpstr>
      <vt:lpstr>Легкий дым</vt:lpstr>
      <vt:lpstr>         Как написать конкурсное сочинение  </vt:lpstr>
      <vt:lpstr>Презентация PowerPoint</vt:lpstr>
      <vt:lpstr>Презентация PowerPoint</vt:lpstr>
      <vt:lpstr>Презентация PowerPoint</vt:lpstr>
      <vt:lpstr>            ЭССЕ</vt:lpstr>
      <vt:lpstr>          рассказ</vt:lpstr>
      <vt:lpstr>                  ОЧЕРК</vt:lpstr>
      <vt:lpstr>Основные виды сочинений</vt:lpstr>
      <vt:lpstr>Презентация PowerPoint</vt:lpstr>
      <vt:lpstr>Презентация PowerPoint</vt:lpstr>
      <vt:lpstr>Презентация PowerPoint</vt:lpstr>
      <vt:lpstr>Анализ конкурсных сочинений</vt:lpstr>
      <vt:lpstr>Основные ошибки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писать сочинение  методическая разработка </dc:title>
  <dc:creator>Дмитрий</dc:creator>
  <cp:lastModifiedBy>Никита Кайкин</cp:lastModifiedBy>
  <cp:revision>24</cp:revision>
  <dcterms:created xsi:type="dcterms:W3CDTF">2017-08-14T11:51:11Z</dcterms:created>
  <dcterms:modified xsi:type="dcterms:W3CDTF">2022-10-05T19:48:00Z</dcterms:modified>
</cp:coreProperties>
</file>