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3" r:id="rId4"/>
    <p:sldId id="284" r:id="rId5"/>
    <p:sldId id="285" r:id="rId6"/>
    <p:sldId id="286" r:id="rId7"/>
    <p:sldId id="282" r:id="rId8"/>
    <p:sldId id="276" r:id="rId9"/>
    <p:sldId id="280" r:id="rId10"/>
    <p:sldId id="28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5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54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2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483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2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6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9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7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7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4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5973D-FF59-4D8B-81D7-CB84CB8F13FF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FB0161-5103-43BA-BD76-9E54E57DF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ibl@pioner-samar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0583" y="692728"/>
            <a:ext cx="9523410" cy="290701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Мероприятия областной </a:t>
            </a:r>
            <a:r>
              <a:rPr lang="ru-RU" sz="4400" b="1" dirty="0"/>
              <a:t>социально-педагогической программы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«</a:t>
            </a:r>
            <a:r>
              <a:rPr lang="ru-RU" sz="4400" b="1" dirty="0"/>
              <a:t>Литература </a:t>
            </a:r>
            <a:r>
              <a:rPr lang="ru-RU" sz="4400" b="1" dirty="0" smtClean="0"/>
              <a:t>и современность»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3903" y="5539379"/>
            <a:ext cx="8915399" cy="1126283"/>
          </a:xfrm>
        </p:spPr>
        <p:txBody>
          <a:bodyPr/>
          <a:lstStyle/>
          <a:p>
            <a:pPr algn="r"/>
            <a:r>
              <a:rPr lang="ru-RU" dirty="0" err="1" smtClean="0"/>
              <a:t>Цаль</a:t>
            </a:r>
            <a:r>
              <a:rPr lang="ru-RU" dirty="0" smtClean="0"/>
              <a:t> Наталья Александровна, методист ГБОУ ДО СО СДДЮТ, руководитель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6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Цаль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Наталья Александровна, методист, руководитель областной социально-педагогической программы «Литература и современность»</a:t>
            </a:r>
          </a:p>
          <a:p>
            <a:r>
              <a:rPr lang="ru-RU" sz="2400" dirty="0" smtClean="0">
                <a:latin typeface="Cambria" pitchFamily="18" charset="0"/>
                <a:ea typeface="Cambria" pitchFamily="18" charset="0"/>
              </a:rPr>
              <a:t>Самарский Дворец детского и юношеского творчества, г. Самара, ул. Куйбышева, 151.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Кабинет 9.</a:t>
            </a:r>
          </a:p>
          <a:p>
            <a:r>
              <a:rPr lang="ru-RU" sz="2400" dirty="0" smtClean="0">
                <a:latin typeface="Cambria" pitchFamily="18" charset="0"/>
                <a:ea typeface="Cambria" pitchFamily="18" charset="0"/>
              </a:rPr>
              <a:t>т. 332-07-51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(доб. 223)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hlinkClick r:id="rId2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hlinkClick r:id="rId2"/>
              </a:rPr>
              <a:t>bibl@pioner-samara.ru</a:t>
            </a:r>
            <a:r>
              <a:rPr lang="ru-RU" sz="3200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8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5" y="150235"/>
            <a:ext cx="9786648" cy="1280890"/>
          </a:xfrm>
        </p:spPr>
        <p:txBody>
          <a:bodyPr/>
          <a:lstStyle/>
          <a:p>
            <a:pPr algn="ctr"/>
            <a:r>
              <a:rPr lang="ru-RU" b="1" dirty="0" smtClean="0"/>
              <a:t>Международный конкурс юных чтецов «Живая классика»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655" y="1431125"/>
            <a:ext cx="7469130" cy="49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0"/>
            <a:ext cx="6616411" cy="371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26" y="2479964"/>
            <a:ext cx="5685190" cy="319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sun9-41.userapi.com/impg/5659RWVYtMJUXK6JpbSCCxxvUEebd-Zq69cg8g/7_iWcBXeubY.jpg?size=1366x768&amp;quality=95&amp;sign=ac3cd032503fd83b80edfc43df5d387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3742187"/>
            <a:ext cx="5320147" cy="29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3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7-7.userapi.com/impg/Xxb2RFPl-BvlAevZbyeaTlUqhpfzCCuwQgmXmQ/qIZTf_1YhRg.jpg?size=1280x853&amp;quality=96&amp;sign=3e56ed024c37a7405151008d1248fd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407560"/>
            <a:ext cx="9642764" cy="64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7" y="617846"/>
            <a:ext cx="9935983" cy="5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2" y="548245"/>
            <a:ext cx="4710545" cy="628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2" y="548245"/>
            <a:ext cx="4754872" cy="63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6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82" y="350650"/>
            <a:ext cx="6982691" cy="6120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1905000"/>
            <a:ext cx="7770275" cy="7412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1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Областные Пушкинские чтения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4580" y="1530789"/>
            <a:ext cx="6698519" cy="45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28" y="416292"/>
            <a:ext cx="9590560" cy="17865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Областной конкурс литературно – творческих </a:t>
            </a:r>
            <a:r>
              <a:rPr lang="ru-RU" b="1" dirty="0" smtClean="0"/>
              <a:t>работ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Память в сердце, гордость в поколениях»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800" y="5430982"/>
            <a:ext cx="8201891" cy="4802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45" y="1960965"/>
            <a:ext cx="6849464" cy="45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75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  Мероприятия областной социально-педагогической программы  «Литература и современность»</vt:lpstr>
      <vt:lpstr>Международный конкурс юных чтецов «Живая классика»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Областные Пушкинские чтения</vt:lpstr>
      <vt:lpstr>Областной конкурс литературно – творческих работ  «Память в сердце, гордость в поколениях»  </vt:lpstr>
      <vt:lpstr>Контакты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произведения на конкурс «Живая классика»</dc:title>
  <dc:creator>natalya</dc:creator>
  <cp:lastModifiedBy>Пользователь Windows</cp:lastModifiedBy>
  <cp:revision>37</cp:revision>
  <dcterms:created xsi:type="dcterms:W3CDTF">2020-12-04T03:10:56Z</dcterms:created>
  <dcterms:modified xsi:type="dcterms:W3CDTF">2022-10-13T08:26:49Z</dcterms:modified>
</cp:coreProperties>
</file>